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1"/>
  </p:notesMasterIdLst>
  <p:sldIdLst>
    <p:sldId id="305" r:id="rId4"/>
    <p:sldId id="264" r:id="rId5"/>
    <p:sldId id="308" r:id="rId6"/>
    <p:sldId id="262" r:id="rId7"/>
    <p:sldId id="279" r:id="rId8"/>
    <p:sldId id="291" r:id="rId9"/>
    <p:sldId id="309" r:id="rId10"/>
    <p:sldId id="310" r:id="rId11"/>
    <p:sldId id="311" r:id="rId12"/>
    <p:sldId id="258" r:id="rId13"/>
    <p:sldId id="312" r:id="rId14"/>
    <p:sldId id="313" r:id="rId15"/>
    <p:sldId id="287" r:id="rId16"/>
    <p:sldId id="307" r:id="rId17"/>
    <p:sldId id="301" r:id="rId18"/>
    <p:sldId id="314" r:id="rId19"/>
    <p:sldId id="315" r:id="rId20"/>
    <p:sldId id="316" r:id="rId21"/>
    <p:sldId id="317" r:id="rId22"/>
    <p:sldId id="318" r:id="rId23"/>
    <p:sldId id="319" r:id="rId24"/>
    <p:sldId id="320" r:id="rId25"/>
    <p:sldId id="321" r:id="rId26"/>
    <p:sldId id="322" r:id="rId27"/>
    <p:sldId id="323" r:id="rId28"/>
    <p:sldId id="324" r:id="rId29"/>
    <p:sldId id="306"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044"/>
    <a:srgbClr val="F08E4F"/>
    <a:srgbClr val="849F8B"/>
    <a:srgbClr val="B8D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7FBDD-9519-D64B-BD57-FFD309AEC366}" v="3" dt="2024-03-17T22:36:35.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43"/>
    <p:restoredTop sz="95701"/>
  </p:normalViewPr>
  <p:slideViewPr>
    <p:cSldViewPr snapToGrid="0">
      <p:cViewPr varScale="1">
        <p:scale>
          <a:sx n="103" d="100"/>
          <a:sy n="103"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Carl Christensen" userId="92293cc0-dde2-427a-88e7-26028b037f4d" providerId="ADAL" clId="{FDA7FBDD-9519-D64B-BD57-FFD309AEC366}"/>
    <pc:docChg chg="undo custSel modSld">
      <pc:chgData name="Jakob Carl Christensen" userId="92293cc0-dde2-427a-88e7-26028b037f4d" providerId="ADAL" clId="{FDA7FBDD-9519-D64B-BD57-FFD309AEC366}" dt="2024-03-19T12:46:54.512" v="366" actId="20577"/>
      <pc:docMkLst>
        <pc:docMk/>
      </pc:docMkLst>
      <pc:sldChg chg="modSp mod">
        <pc:chgData name="Jakob Carl Christensen" userId="92293cc0-dde2-427a-88e7-26028b037f4d" providerId="ADAL" clId="{FDA7FBDD-9519-D64B-BD57-FFD309AEC366}" dt="2024-03-17T22:54:14.952" v="295" actId="20577"/>
        <pc:sldMkLst>
          <pc:docMk/>
          <pc:sldMk cId="2949297947" sldId="258"/>
        </pc:sldMkLst>
        <pc:spChg chg="mod">
          <ac:chgData name="Jakob Carl Christensen" userId="92293cc0-dde2-427a-88e7-26028b037f4d" providerId="ADAL" clId="{FDA7FBDD-9519-D64B-BD57-FFD309AEC366}" dt="2024-03-17T22:54:14.952" v="295" actId="20577"/>
          <ac:spMkLst>
            <pc:docMk/>
            <pc:sldMk cId="2949297947" sldId="258"/>
            <ac:spMk id="3" creationId="{B6048474-C268-850D-E8C0-C86F81878B42}"/>
          </ac:spMkLst>
        </pc:spChg>
      </pc:sldChg>
      <pc:sldChg chg="addSp modSp mod">
        <pc:chgData name="Jakob Carl Christensen" userId="92293cc0-dde2-427a-88e7-26028b037f4d" providerId="ADAL" clId="{FDA7FBDD-9519-D64B-BD57-FFD309AEC366}" dt="2024-03-17T22:37:11.075" v="230" actId="1076"/>
        <pc:sldMkLst>
          <pc:docMk/>
          <pc:sldMk cId="3065571121" sldId="309"/>
        </pc:sldMkLst>
        <pc:spChg chg="add mod">
          <ac:chgData name="Jakob Carl Christensen" userId="92293cc0-dde2-427a-88e7-26028b037f4d" providerId="ADAL" clId="{FDA7FBDD-9519-D64B-BD57-FFD309AEC366}" dt="2024-03-17T22:36:20.754" v="177" actId="692"/>
          <ac:spMkLst>
            <pc:docMk/>
            <pc:sldMk cId="3065571121" sldId="309"/>
            <ac:spMk id="3" creationId="{99FD58BF-3DCF-F72D-93C6-11AF29C2C04E}"/>
          </ac:spMkLst>
        </pc:spChg>
        <pc:spChg chg="add mod">
          <ac:chgData name="Jakob Carl Christensen" userId="92293cc0-dde2-427a-88e7-26028b037f4d" providerId="ADAL" clId="{FDA7FBDD-9519-D64B-BD57-FFD309AEC366}" dt="2024-03-17T22:37:11.075" v="230" actId="1076"/>
          <ac:spMkLst>
            <pc:docMk/>
            <pc:sldMk cId="3065571121" sldId="309"/>
            <ac:spMk id="4" creationId="{B36C8797-B3F4-F327-A08C-BF22D5A6AD8B}"/>
          </ac:spMkLst>
        </pc:spChg>
        <pc:spChg chg="mod">
          <ac:chgData name="Jakob Carl Christensen" userId="92293cc0-dde2-427a-88e7-26028b037f4d" providerId="ADAL" clId="{FDA7FBDD-9519-D64B-BD57-FFD309AEC366}" dt="2024-03-17T22:35:08.318" v="117" actId="20577"/>
          <ac:spMkLst>
            <pc:docMk/>
            <pc:sldMk cId="3065571121" sldId="309"/>
            <ac:spMk id="11" creationId="{F353A2F5-35B4-D395-8F3A-FD6E1D3DE117}"/>
          </ac:spMkLst>
        </pc:spChg>
      </pc:sldChg>
      <pc:sldChg chg="addSp delSp modSp mod">
        <pc:chgData name="Jakob Carl Christensen" userId="92293cc0-dde2-427a-88e7-26028b037f4d" providerId="ADAL" clId="{FDA7FBDD-9519-D64B-BD57-FFD309AEC366}" dt="2024-03-17T22:47:38.623" v="278" actId="20577"/>
        <pc:sldMkLst>
          <pc:docMk/>
          <pc:sldMk cId="3607371423" sldId="310"/>
        </pc:sldMkLst>
        <pc:spChg chg="mod">
          <ac:chgData name="Jakob Carl Christensen" userId="92293cc0-dde2-427a-88e7-26028b037f4d" providerId="ADAL" clId="{FDA7FBDD-9519-D64B-BD57-FFD309AEC366}" dt="2024-03-17T22:25:14.453" v="44" actId="20577"/>
          <ac:spMkLst>
            <pc:docMk/>
            <pc:sldMk cId="3607371423" sldId="310"/>
            <ac:spMk id="2" creationId="{2EB01395-B0CD-3743-B958-AC017207441A}"/>
          </ac:spMkLst>
        </pc:spChg>
        <pc:spChg chg="mod">
          <ac:chgData name="Jakob Carl Christensen" userId="92293cc0-dde2-427a-88e7-26028b037f4d" providerId="ADAL" clId="{FDA7FBDD-9519-D64B-BD57-FFD309AEC366}" dt="2024-03-17T22:47:38.623" v="278" actId="20577"/>
          <ac:spMkLst>
            <pc:docMk/>
            <pc:sldMk cId="3607371423" sldId="310"/>
            <ac:spMk id="11" creationId="{F353A2F5-35B4-D395-8F3A-FD6E1D3DE117}"/>
          </ac:spMkLst>
        </pc:spChg>
        <pc:picChg chg="add del mod">
          <ac:chgData name="Jakob Carl Christensen" userId="92293cc0-dde2-427a-88e7-26028b037f4d" providerId="ADAL" clId="{FDA7FBDD-9519-D64B-BD57-FFD309AEC366}" dt="2024-03-17T22:33:18.515" v="54" actId="21"/>
          <ac:picMkLst>
            <pc:docMk/>
            <pc:sldMk cId="3607371423" sldId="310"/>
            <ac:picMk id="4" creationId="{672002BD-91EA-CFCE-185D-8053226D4254}"/>
          </ac:picMkLst>
        </pc:picChg>
        <pc:picChg chg="add mod">
          <ac:chgData name="Jakob Carl Christensen" userId="92293cc0-dde2-427a-88e7-26028b037f4d" providerId="ADAL" clId="{FDA7FBDD-9519-D64B-BD57-FFD309AEC366}" dt="2024-03-17T22:33:56.830" v="95" actId="1036"/>
          <ac:picMkLst>
            <pc:docMk/>
            <pc:sldMk cId="3607371423" sldId="310"/>
            <ac:picMk id="6" creationId="{A6255F50-0A8C-1DF4-106E-44BE2A998EFE}"/>
          </ac:picMkLst>
        </pc:picChg>
      </pc:sldChg>
      <pc:sldChg chg="modSp mod">
        <pc:chgData name="Jakob Carl Christensen" userId="92293cc0-dde2-427a-88e7-26028b037f4d" providerId="ADAL" clId="{FDA7FBDD-9519-D64B-BD57-FFD309AEC366}" dt="2024-03-19T12:37:52.734" v="319" actId="20577"/>
        <pc:sldMkLst>
          <pc:docMk/>
          <pc:sldMk cId="1278573398" sldId="319"/>
        </pc:sldMkLst>
        <pc:spChg chg="mod">
          <ac:chgData name="Jakob Carl Christensen" userId="92293cc0-dde2-427a-88e7-26028b037f4d" providerId="ADAL" clId="{FDA7FBDD-9519-D64B-BD57-FFD309AEC366}" dt="2024-03-19T12:37:52.734" v="319" actId="20577"/>
          <ac:spMkLst>
            <pc:docMk/>
            <pc:sldMk cId="1278573398" sldId="319"/>
            <ac:spMk id="11" creationId="{F353A2F5-35B4-D395-8F3A-FD6E1D3DE117}"/>
          </ac:spMkLst>
        </pc:spChg>
      </pc:sldChg>
      <pc:sldChg chg="modSp mod">
        <pc:chgData name="Jakob Carl Christensen" userId="92293cc0-dde2-427a-88e7-26028b037f4d" providerId="ADAL" clId="{FDA7FBDD-9519-D64B-BD57-FFD309AEC366}" dt="2024-03-17T23:11:56.998" v="306" actId="20577"/>
        <pc:sldMkLst>
          <pc:docMk/>
          <pc:sldMk cId="3620428670" sldId="321"/>
        </pc:sldMkLst>
        <pc:spChg chg="mod">
          <ac:chgData name="Jakob Carl Christensen" userId="92293cc0-dde2-427a-88e7-26028b037f4d" providerId="ADAL" clId="{FDA7FBDD-9519-D64B-BD57-FFD309AEC366}" dt="2024-03-17T23:11:56.998" v="306" actId="20577"/>
          <ac:spMkLst>
            <pc:docMk/>
            <pc:sldMk cId="3620428670" sldId="321"/>
            <ac:spMk id="11" creationId="{F353A2F5-35B4-D395-8F3A-FD6E1D3DE117}"/>
          </ac:spMkLst>
        </pc:spChg>
      </pc:sldChg>
      <pc:sldChg chg="modSp mod">
        <pc:chgData name="Jakob Carl Christensen" userId="92293cc0-dde2-427a-88e7-26028b037f4d" providerId="ADAL" clId="{FDA7FBDD-9519-D64B-BD57-FFD309AEC366}" dt="2024-03-19T12:46:54.512" v="366" actId="20577"/>
        <pc:sldMkLst>
          <pc:docMk/>
          <pc:sldMk cId="3734701720" sldId="324"/>
        </pc:sldMkLst>
        <pc:spChg chg="mod">
          <ac:chgData name="Jakob Carl Christensen" userId="92293cc0-dde2-427a-88e7-26028b037f4d" providerId="ADAL" clId="{FDA7FBDD-9519-D64B-BD57-FFD309AEC366}" dt="2024-03-19T12:46:54.512" v="366" actId="20577"/>
          <ac:spMkLst>
            <pc:docMk/>
            <pc:sldMk cId="3734701720" sldId="324"/>
            <ac:spMk id="11" creationId="{F353A2F5-35B4-D395-8F3A-FD6E1D3DE11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0097E-647E-0341-8E57-4DCA4067ED90}"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GB"/>
        </a:p>
      </dgm:t>
    </dgm:pt>
    <dgm:pt modelId="{EFF51B75-8EFD-1D44-BE56-248585DAE3BB}">
      <dgm:prSet phldrT="[Text]"/>
      <dgm:spPr/>
      <dgm:t>
        <a:bodyPr/>
        <a:lstStyle/>
        <a:p>
          <a:r>
            <a:rPr lang="en-GB" dirty="0" err="1"/>
            <a:t>Skolekultur</a:t>
          </a:r>
          <a:endParaRPr lang="en-GB" dirty="0"/>
        </a:p>
      </dgm:t>
    </dgm:pt>
    <dgm:pt modelId="{DD2B0852-E81A-0446-83E6-E267BA1AA2E2}" type="parTrans" cxnId="{C48C3307-B463-DA48-8162-B80897BC0E1E}">
      <dgm:prSet/>
      <dgm:spPr/>
      <dgm:t>
        <a:bodyPr/>
        <a:lstStyle/>
        <a:p>
          <a:endParaRPr lang="en-GB"/>
        </a:p>
      </dgm:t>
    </dgm:pt>
    <dgm:pt modelId="{3C7AEC66-59A8-604D-A5E9-00FE9B705586}" type="sibTrans" cxnId="{C48C3307-B463-DA48-8162-B80897BC0E1E}">
      <dgm:prSet/>
      <dgm:spPr/>
      <dgm:t>
        <a:bodyPr/>
        <a:lstStyle/>
        <a:p>
          <a:endParaRPr lang="en-GB"/>
        </a:p>
      </dgm:t>
    </dgm:pt>
    <dgm:pt modelId="{9771A71F-B86B-214F-A5B8-9855CE060DDC}">
      <dgm:prSet phldrT="[Text]"/>
      <dgm:spPr/>
      <dgm:t>
        <a:bodyPr/>
        <a:lstStyle/>
        <a:p>
          <a:r>
            <a:rPr lang="en-GB" dirty="0" err="1"/>
            <a:t>Ledelsen</a:t>
          </a:r>
          <a:endParaRPr lang="en-GB" dirty="0"/>
        </a:p>
      </dgm:t>
    </dgm:pt>
    <dgm:pt modelId="{6667B6E8-614A-9546-BDAC-977E702A0A5C}" type="parTrans" cxnId="{7C9BE9B0-8AC7-354C-B627-30BEEBAD8C7C}">
      <dgm:prSet/>
      <dgm:spPr/>
      <dgm:t>
        <a:bodyPr/>
        <a:lstStyle/>
        <a:p>
          <a:endParaRPr lang="en-GB"/>
        </a:p>
      </dgm:t>
    </dgm:pt>
    <dgm:pt modelId="{B6B39833-C4C4-3648-A3D6-59724B880A7C}" type="sibTrans" cxnId="{7C9BE9B0-8AC7-354C-B627-30BEEBAD8C7C}">
      <dgm:prSet/>
      <dgm:spPr/>
      <dgm:t>
        <a:bodyPr/>
        <a:lstStyle/>
        <a:p>
          <a:endParaRPr lang="en-GB"/>
        </a:p>
      </dgm:t>
    </dgm:pt>
    <dgm:pt modelId="{1F794B0A-27F2-4249-96A4-184ED9D752F3}">
      <dgm:prSet phldrT="[Text]"/>
      <dgm:spPr/>
      <dgm:t>
        <a:bodyPr/>
        <a:lstStyle/>
        <a:p>
          <a:r>
            <a:rPr lang="en-GB" dirty="0" err="1"/>
            <a:t>Medarbejdere</a:t>
          </a:r>
          <a:endParaRPr lang="en-GB" dirty="0"/>
        </a:p>
      </dgm:t>
    </dgm:pt>
    <dgm:pt modelId="{F7FAC73A-853E-5F47-A76F-3B946C547F29}" type="parTrans" cxnId="{87021DEB-84B2-8843-954B-5023C86B9F4F}">
      <dgm:prSet/>
      <dgm:spPr/>
      <dgm:t>
        <a:bodyPr/>
        <a:lstStyle/>
        <a:p>
          <a:endParaRPr lang="en-GB"/>
        </a:p>
      </dgm:t>
    </dgm:pt>
    <dgm:pt modelId="{9E3E9D4B-E9DB-C845-AA60-D2BBD15EB037}" type="sibTrans" cxnId="{87021DEB-84B2-8843-954B-5023C86B9F4F}">
      <dgm:prSet/>
      <dgm:spPr/>
      <dgm:t>
        <a:bodyPr/>
        <a:lstStyle/>
        <a:p>
          <a:endParaRPr lang="en-GB"/>
        </a:p>
      </dgm:t>
    </dgm:pt>
    <dgm:pt modelId="{57818B0A-B8E9-FB49-9C23-C0487939BB1D}">
      <dgm:prSet phldrT="[Text]"/>
      <dgm:spPr/>
      <dgm:t>
        <a:bodyPr/>
        <a:lstStyle/>
        <a:p>
          <a:r>
            <a:rPr lang="en-GB" dirty="0" err="1"/>
            <a:t>Eleverne</a:t>
          </a:r>
          <a:endParaRPr lang="en-GB" dirty="0"/>
        </a:p>
      </dgm:t>
    </dgm:pt>
    <dgm:pt modelId="{D5429686-35D4-524A-90D5-17FFE15A36E5}" type="parTrans" cxnId="{0E25F822-C2FE-B841-9381-793DFFD1F73C}">
      <dgm:prSet/>
      <dgm:spPr/>
      <dgm:t>
        <a:bodyPr/>
        <a:lstStyle/>
        <a:p>
          <a:endParaRPr lang="en-GB"/>
        </a:p>
      </dgm:t>
    </dgm:pt>
    <dgm:pt modelId="{28D35AF5-E943-3744-8502-E836D1C2648B}" type="sibTrans" cxnId="{0E25F822-C2FE-B841-9381-793DFFD1F73C}">
      <dgm:prSet/>
      <dgm:spPr/>
      <dgm:t>
        <a:bodyPr/>
        <a:lstStyle/>
        <a:p>
          <a:endParaRPr lang="en-GB"/>
        </a:p>
      </dgm:t>
    </dgm:pt>
    <dgm:pt modelId="{63629647-4881-E94C-B1B6-784D90B8054F}">
      <dgm:prSet phldrT="[Text]"/>
      <dgm:spPr/>
      <dgm:t>
        <a:bodyPr/>
        <a:lstStyle/>
        <a:p>
          <a:r>
            <a:rPr lang="en-GB" dirty="0" err="1"/>
            <a:t>Forældrene</a:t>
          </a:r>
          <a:endParaRPr lang="en-GB" dirty="0"/>
        </a:p>
      </dgm:t>
    </dgm:pt>
    <dgm:pt modelId="{F711941B-C095-A848-8F70-4C26181BE128}" type="parTrans" cxnId="{C6F25EFB-ABA0-4C40-84DD-687E96101847}">
      <dgm:prSet/>
      <dgm:spPr/>
      <dgm:t>
        <a:bodyPr/>
        <a:lstStyle/>
        <a:p>
          <a:endParaRPr lang="en-GB"/>
        </a:p>
      </dgm:t>
    </dgm:pt>
    <dgm:pt modelId="{29EF1CCD-17F5-E149-BE9A-EE8C96EE5580}" type="sibTrans" cxnId="{C6F25EFB-ABA0-4C40-84DD-687E96101847}">
      <dgm:prSet/>
      <dgm:spPr/>
      <dgm:t>
        <a:bodyPr/>
        <a:lstStyle/>
        <a:p>
          <a:endParaRPr lang="en-GB"/>
        </a:p>
      </dgm:t>
    </dgm:pt>
    <dgm:pt modelId="{86623638-337B-3A40-9E6C-D091E5958ECB}">
      <dgm:prSet phldrT="[Text]"/>
      <dgm:spPr/>
      <dgm:t>
        <a:bodyPr/>
        <a:lstStyle/>
        <a:p>
          <a:r>
            <a:rPr lang="en-GB" dirty="0" err="1"/>
            <a:t>Bagland</a:t>
          </a:r>
          <a:endParaRPr lang="en-GB" dirty="0"/>
        </a:p>
      </dgm:t>
    </dgm:pt>
    <dgm:pt modelId="{D022C150-2621-C34B-92E2-13E17A9949C3}" type="parTrans" cxnId="{59811BF5-6218-D24E-B953-D0DC1D1E2690}">
      <dgm:prSet/>
      <dgm:spPr/>
      <dgm:t>
        <a:bodyPr/>
        <a:lstStyle/>
        <a:p>
          <a:endParaRPr lang="en-GB"/>
        </a:p>
      </dgm:t>
    </dgm:pt>
    <dgm:pt modelId="{954AABF0-44EB-1340-94A7-0BEBE7EC9681}" type="sibTrans" cxnId="{59811BF5-6218-D24E-B953-D0DC1D1E2690}">
      <dgm:prSet/>
      <dgm:spPr/>
      <dgm:t>
        <a:bodyPr/>
        <a:lstStyle/>
        <a:p>
          <a:endParaRPr lang="en-GB"/>
        </a:p>
      </dgm:t>
    </dgm:pt>
    <dgm:pt modelId="{C6E76642-60F8-D34F-9CFE-9B567B33CF77}">
      <dgm:prSet phldrT="[Text]"/>
      <dgm:spPr/>
      <dgm:t>
        <a:bodyPr/>
        <a:lstStyle/>
        <a:p>
          <a:endParaRPr lang="en-GB" dirty="0"/>
        </a:p>
      </dgm:t>
    </dgm:pt>
    <dgm:pt modelId="{A510FAA1-BF55-984A-9D95-DDA1D58C6A6A}" type="parTrans" cxnId="{61A5A25A-C600-EB4D-90E0-6CB65F068A1C}">
      <dgm:prSet/>
      <dgm:spPr/>
      <dgm:t>
        <a:bodyPr/>
        <a:lstStyle/>
        <a:p>
          <a:endParaRPr lang="en-GB"/>
        </a:p>
      </dgm:t>
    </dgm:pt>
    <dgm:pt modelId="{A2B8A2E9-6614-DE40-9B76-9E40FAC7C7B4}" type="sibTrans" cxnId="{61A5A25A-C600-EB4D-90E0-6CB65F068A1C}">
      <dgm:prSet/>
      <dgm:spPr/>
      <dgm:t>
        <a:bodyPr/>
        <a:lstStyle/>
        <a:p>
          <a:endParaRPr lang="en-GB"/>
        </a:p>
      </dgm:t>
    </dgm:pt>
    <dgm:pt modelId="{82FFE4ED-2B67-2849-8730-5CE31B999E63}">
      <dgm:prSet phldrT="[Text]"/>
      <dgm:spPr/>
      <dgm:t>
        <a:bodyPr/>
        <a:lstStyle/>
        <a:p>
          <a:r>
            <a:rPr lang="en-GB" dirty="0" err="1"/>
            <a:t>Bestyrelse</a:t>
          </a:r>
          <a:endParaRPr lang="en-GB" dirty="0"/>
        </a:p>
      </dgm:t>
    </dgm:pt>
    <dgm:pt modelId="{32279044-3868-5149-A718-F062318C7F2B}" type="parTrans" cxnId="{58EE1D03-BE9B-6B40-A194-C5FCFB97A423}">
      <dgm:prSet/>
      <dgm:spPr/>
      <dgm:t>
        <a:bodyPr/>
        <a:lstStyle/>
        <a:p>
          <a:endParaRPr lang="en-GB"/>
        </a:p>
      </dgm:t>
    </dgm:pt>
    <dgm:pt modelId="{24F6F23B-7641-FD4E-AE8D-2D923D93CA46}" type="sibTrans" cxnId="{58EE1D03-BE9B-6B40-A194-C5FCFB97A423}">
      <dgm:prSet/>
      <dgm:spPr/>
      <dgm:t>
        <a:bodyPr/>
        <a:lstStyle/>
        <a:p>
          <a:endParaRPr lang="en-GB"/>
        </a:p>
      </dgm:t>
    </dgm:pt>
    <dgm:pt modelId="{CAEC2424-4986-6A4F-B159-02CE5EF3A2BA}">
      <dgm:prSet phldrT="[Text]"/>
      <dgm:spPr/>
      <dgm:t>
        <a:bodyPr/>
        <a:lstStyle/>
        <a:p>
          <a:r>
            <a:rPr lang="en-GB" dirty="0" err="1"/>
            <a:t>Vilkår</a:t>
          </a:r>
          <a:endParaRPr lang="en-GB" dirty="0"/>
        </a:p>
      </dgm:t>
    </dgm:pt>
    <dgm:pt modelId="{AE4663A0-3E3C-D643-87A4-CBBD644D64A7}" type="parTrans" cxnId="{591EC83E-D4B3-2F45-A9B5-DEF76936FB66}">
      <dgm:prSet/>
      <dgm:spPr/>
      <dgm:t>
        <a:bodyPr/>
        <a:lstStyle/>
        <a:p>
          <a:endParaRPr lang="en-GB"/>
        </a:p>
      </dgm:t>
    </dgm:pt>
    <dgm:pt modelId="{61E98EB8-099C-F84F-9BF4-163B1F591BE8}" type="sibTrans" cxnId="{591EC83E-D4B3-2F45-A9B5-DEF76936FB66}">
      <dgm:prSet/>
      <dgm:spPr/>
      <dgm:t>
        <a:bodyPr/>
        <a:lstStyle/>
        <a:p>
          <a:endParaRPr lang="en-GB"/>
        </a:p>
      </dgm:t>
    </dgm:pt>
    <dgm:pt modelId="{00E48FB4-7BF3-264D-B9F4-0A0CAA3EC400}" type="pres">
      <dgm:prSet presAssocID="{8ED0097E-647E-0341-8E57-4DCA4067ED90}" presName="cycle" presStyleCnt="0">
        <dgm:presLayoutVars>
          <dgm:chMax val="1"/>
          <dgm:dir/>
          <dgm:animLvl val="ctr"/>
          <dgm:resizeHandles val="exact"/>
        </dgm:presLayoutVars>
      </dgm:prSet>
      <dgm:spPr/>
    </dgm:pt>
    <dgm:pt modelId="{907C6B06-A37B-FC4F-AA6C-3867FA1EB57E}" type="pres">
      <dgm:prSet presAssocID="{EFF51B75-8EFD-1D44-BE56-248585DAE3BB}" presName="centerShape" presStyleLbl="node0" presStyleIdx="0" presStyleCnt="1"/>
      <dgm:spPr/>
    </dgm:pt>
    <dgm:pt modelId="{FC59D707-7911-A34D-BC89-C556BA0CA511}" type="pres">
      <dgm:prSet presAssocID="{6667B6E8-614A-9546-BDAC-977E702A0A5C}" presName="Name9" presStyleLbl="parChTrans1D2" presStyleIdx="0" presStyleCnt="7"/>
      <dgm:spPr/>
    </dgm:pt>
    <dgm:pt modelId="{950D6978-409D-B74E-AAB3-CF47C70D2D04}" type="pres">
      <dgm:prSet presAssocID="{6667B6E8-614A-9546-BDAC-977E702A0A5C}" presName="connTx" presStyleLbl="parChTrans1D2" presStyleIdx="0" presStyleCnt="7"/>
      <dgm:spPr/>
    </dgm:pt>
    <dgm:pt modelId="{2D4BF521-986E-284F-AFC7-3A47E6C51835}" type="pres">
      <dgm:prSet presAssocID="{9771A71F-B86B-214F-A5B8-9855CE060DDC}" presName="node" presStyleLbl="node1" presStyleIdx="0" presStyleCnt="7">
        <dgm:presLayoutVars>
          <dgm:bulletEnabled val="1"/>
        </dgm:presLayoutVars>
      </dgm:prSet>
      <dgm:spPr/>
    </dgm:pt>
    <dgm:pt modelId="{A31A28FF-877C-2B48-A33E-05C33076D208}" type="pres">
      <dgm:prSet presAssocID="{F7FAC73A-853E-5F47-A76F-3B946C547F29}" presName="Name9" presStyleLbl="parChTrans1D2" presStyleIdx="1" presStyleCnt="7"/>
      <dgm:spPr/>
    </dgm:pt>
    <dgm:pt modelId="{F13A99B6-5B30-CF46-AFEF-9318EFCD52D4}" type="pres">
      <dgm:prSet presAssocID="{F7FAC73A-853E-5F47-A76F-3B946C547F29}" presName="connTx" presStyleLbl="parChTrans1D2" presStyleIdx="1" presStyleCnt="7"/>
      <dgm:spPr/>
    </dgm:pt>
    <dgm:pt modelId="{137B67C7-DE95-4247-B63E-C675A7693164}" type="pres">
      <dgm:prSet presAssocID="{1F794B0A-27F2-4249-96A4-184ED9D752F3}" presName="node" presStyleLbl="node1" presStyleIdx="1" presStyleCnt="7">
        <dgm:presLayoutVars>
          <dgm:bulletEnabled val="1"/>
        </dgm:presLayoutVars>
      </dgm:prSet>
      <dgm:spPr/>
    </dgm:pt>
    <dgm:pt modelId="{F86162AE-19EA-2C42-9654-EF1C080DE107}" type="pres">
      <dgm:prSet presAssocID="{D5429686-35D4-524A-90D5-17FFE15A36E5}" presName="Name9" presStyleLbl="parChTrans1D2" presStyleIdx="2" presStyleCnt="7"/>
      <dgm:spPr/>
    </dgm:pt>
    <dgm:pt modelId="{1CAD5D64-A3D4-004E-86A5-0C105F41E27A}" type="pres">
      <dgm:prSet presAssocID="{D5429686-35D4-524A-90D5-17FFE15A36E5}" presName="connTx" presStyleLbl="parChTrans1D2" presStyleIdx="2" presStyleCnt="7"/>
      <dgm:spPr/>
    </dgm:pt>
    <dgm:pt modelId="{7404022C-7957-9B41-92D6-075AF7046322}" type="pres">
      <dgm:prSet presAssocID="{57818B0A-B8E9-FB49-9C23-C0487939BB1D}" presName="node" presStyleLbl="node1" presStyleIdx="2" presStyleCnt="7">
        <dgm:presLayoutVars>
          <dgm:bulletEnabled val="1"/>
        </dgm:presLayoutVars>
      </dgm:prSet>
      <dgm:spPr/>
    </dgm:pt>
    <dgm:pt modelId="{934DC347-6944-D44C-B858-255AA0030542}" type="pres">
      <dgm:prSet presAssocID="{F711941B-C095-A848-8F70-4C26181BE128}" presName="Name9" presStyleLbl="parChTrans1D2" presStyleIdx="3" presStyleCnt="7"/>
      <dgm:spPr/>
    </dgm:pt>
    <dgm:pt modelId="{F9D88CFA-D727-A24F-891A-CC07F0B27C55}" type="pres">
      <dgm:prSet presAssocID="{F711941B-C095-A848-8F70-4C26181BE128}" presName="connTx" presStyleLbl="parChTrans1D2" presStyleIdx="3" presStyleCnt="7"/>
      <dgm:spPr/>
    </dgm:pt>
    <dgm:pt modelId="{1585F4D4-0D13-BE45-9D48-91E5891A30A9}" type="pres">
      <dgm:prSet presAssocID="{63629647-4881-E94C-B1B6-784D90B8054F}" presName="node" presStyleLbl="node1" presStyleIdx="3" presStyleCnt="7">
        <dgm:presLayoutVars>
          <dgm:bulletEnabled val="1"/>
        </dgm:presLayoutVars>
      </dgm:prSet>
      <dgm:spPr/>
    </dgm:pt>
    <dgm:pt modelId="{F6A23AE6-761D-7242-AE49-75694A766A93}" type="pres">
      <dgm:prSet presAssocID="{D022C150-2621-C34B-92E2-13E17A9949C3}" presName="Name9" presStyleLbl="parChTrans1D2" presStyleIdx="4" presStyleCnt="7"/>
      <dgm:spPr/>
    </dgm:pt>
    <dgm:pt modelId="{A1EA9E27-CD9E-4747-B3F3-4F5D186412FB}" type="pres">
      <dgm:prSet presAssocID="{D022C150-2621-C34B-92E2-13E17A9949C3}" presName="connTx" presStyleLbl="parChTrans1D2" presStyleIdx="4" presStyleCnt="7"/>
      <dgm:spPr/>
    </dgm:pt>
    <dgm:pt modelId="{415EBC97-5DD9-1043-9B69-8B028261AE1A}" type="pres">
      <dgm:prSet presAssocID="{86623638-337B-3A40-9E6C-D091E5958ECB}" presName="node" presStyleLbl="node1" presStyleIdx="4" presStyleCnt="7">
        <dgm:presLayoutVars>
          <dgm:bulletEnabled val="1"/>
        </dgm:presLayoutVars>
      </dgm:prSet>
      <dgm:spPr/>
    </dgm:pt>
    <dgm:pt modelId="{D1BC4ACF-DE5C-A942-8209-E877F2F2EAE9}" type="pres">
      <dgm:prSet presAssocID="{32279044-3868-5149-A718-F062318C7F2B}" presName="Name9" presStyleLbl="parChTrans1D2" presStyleIdx="5" presStyleCnt="7"/>
      <dgm:spPr/>
    </dgm:pt>
    <dgm:pt modelId="{C8C1A9FF-4B10-E845-B827-49829BA3C5E8}" type="pres">
      <dgm:prSet presAssocID="{32279044-3868-5149-A718-F062318C7F2B}" presName="connTx" presStyleLbl="parChTrans1D2" presStyleIdx="5" presStyleCnt="7"/>
      <dgm:spPr/>
    </dgm:pt>
    <dgm:pt modelId="{1B484171-FB32-FD4B-8776-F9C46AD1A224}" type="pres">
      <dgm:prSet presAssocID="{82FFE4ED-2B67-2849-8730-5CE31B999E63}" presName="node" presStyleLbl="node1" presStyleIdx="5" presStyleCnt="7">
        <dgm:presLayoutVars>
          <dgm:bulletEnabled val="1"/>
        </dgm:presLayoutVars>
      </dgm:prSet>
      <dgm:spPr/>
    </dgm:pt>
    <dgm:pt modelId="{831FF1E0-D390-8240-BBE9-6744AF0FD537}" type="pres">
      <dgm:prSet presAssocID="{AE4663A0-3E3C-D643-87A4-CBBD644D64A7}" presName="Name9" presStyleLbl="parChTrans1D2" presStyleIdx="6" presStyleCnt="7"/>
      <dgm:spPr/>
    </dgm:pt>
    <dgm:pt modelId="{EADA451F-3B95-2F42-83F5-A167BFBB9144}" type="pres">
      <dgm:prSet presAssocID="{AE4663A0-3E3C-D643-87A4-CBBD644D64A7}" presName="connTx" presStyleLbl="parChTrans1D2" presStyleIdx="6" presStyleCnt="7"/>
      <dgm:spPr/>
    </dgm:pt>
    <dgm:pt modelId="{1F51D510-8628-0A48-85D9-34E0A641990A}" type="pres">
      <dgm:prSet presAssocID="{CAEC2424-4986-6A4F-B159-02CE5EF3A2BA}" presName="node" presStyleLbl="node1" presStyleIdx="6" presStyleCnt="7">
        <dgm:presLayoutVars>
          <dgm:bulletEnabled val="1"/>
        </dgm:presLayoutVars>
      </dgm:prSet>
      <dgm:spPr/>
    </dgm:pt>
  </dgm:ptLst>
  <dgm:cxnLst>
    <dgm:cxn modelId="{58EE1D03-BE9B-6B40-A194-C5FCFB97A423}" srcId="{EFF51B75-8EFD-1D44-BE56-248585DAE3BB}" destId="{82FFE4ED-2B67-2849-8730-5CE31B999E63}" srcOrd="5" destOrd="0" parTransId="{32279044-3868-5149-A718-F062318C7F2B}" sibTransId="{24F6F23B-7641-FD4E-AE8D-2D923D93CA46}"/>
    <dgm:cxn modelId="{FD076B06-CD08-4844-AB4A-36F04FD50D25}" type="presOf" srcId="{32279044-3868-5149-A718-F062318C7F2B}" destId="{C8C1A9FF-4B10-E845-B827-49829BA3C5E8}" srcOrd="1" destOrd="0" presId="urn:microsoft.com/office/officeart/2005/8/layout/radial1"/>
    <dgm:cxn modelId="{C48C3307-B463-DA48-8162-B80897BC0E1E}" srcId="{8ED0097E-647E-0341-8E57-4DCA4067ED90}" destId="{EFF51B75-8EFD-1D44-BE56-248585DAE3BB}" srcOrd="0" destOrd="0" parTransId="{DD2B0852-E81A-0446-83E6-E267BA1AA2E2}" sibTransId="{3C7AEC66-59A8-604D-A5E9-00FE9B705586}"/>
    <dgm:cxn modelId="{02C9BF0E-AB35-194B-B987-67C775E3423D}" type="presOf" srcId="{82FFE4ED-2B67-2849-8730-5CE31B999E63}" destId="{1B484171-FB32-FD4B-8776-F9C46AD1A224}" srcOrd="0" destOrd="0" presId="urn:microsoft.com/office/officeart/2005/8/layout/radial1"/>
    <dgm:cxn modelId="{003AED1D-7E49-914F-859F-0FB71A67DAF5}" type="presOf" srcId="{D5429686-35D4-524A-90D5-17FFE15A36E5}" destId="{1CAD5D64-A3D4-004E-86A5-0C105F41E27A}" srcOrd="1" destOrd="0" presId="urn:microsoft.com/office/officeart/2005/8/layout/radial1"/>
    <dgm:cxn modelId="{0E25F822-C2FE-B841-9381-793DFFD1F73C}" srcId="{EFF51B75-8EFD-1D44-BE56-248585DAE3BB}" destId="{57818B0A-B8E9-FB49-9C23-C0487939BB1D}" srcOrd="2" destOrd="0" parTransId="{D5429686-35D4-524A-90D5-17FFE15A36E5}" sibTransId="{28D35AF5-E943-3744-8502-E836D1C2648B}"/>
    <dgm:cxn modelId="{9B3B6332-48F3-F34B-8F83-626F8D551D2C}" type="presOf" srcId="{32279044-3868-5149-A718-F062318C7F2B}" destId="{D1BC4ACF-DE5C-A942-8209-E877F2F2EAE9}" srcOrd="0" destOrd="0" presId="urn:microsoft.com/office/officeart/2005/8/layout/radial1"/>
    <dgm:cxn modelId="{FAAB6A35-E51E-9547-B65F-F2CDDBDDEE8A}" type="presOf" srcId="{D022C150-2621-C34B-92E2-13E17A9949C3}" destId="{F6A23AE6-761D-7242-AE49-75694A766A93}" srcOrd="0" destOrd="0" presId="urn:microsoft.com/office/officeart/2005/8/layout/radial1"/>
    <dgm:cxn modelId="{7EAE513E-A2FC-234A-BC2C-27188F66F828}" type="presOf" srcId="{AE4663A0-3E3C-D643-87A4-CBBD644D64A7}" destId="{831FF1E0-D390-8240-BBE9-6744AF0FD537}" srcOrd="0" destOrd="0" presId="urn:microsoft.com/office/officeart/2005/8/layout/radial1"/>
    <dgm:cxn modelId="{591EC83E-D4B3-2F45-A9B5-DEF76936FB66}" srcId="{EFF51B75-8EFD-1D44-BE56-248585DAE3BB}" destId="{CAEC2424-4986-6A4F-B159-02CE5EF3A2BA}" srcOrd="6" destOrd="0" parTransId="{AE4663A0-3E3C-D643-87A4-CBBD644D64A7}" sibTransId="{61E98EB8-099C-F84F-9BF4-163B1F591BE8}"/>
    <dgm:cxn modelId="{9E29374B-29ED-1240-AC0A-33BD0510A770}" type="presOf" srcId="{F711941B-C095-A848-8F70-4C26181BE128}" destId="{934DC347-6944-D44C-B858-255AA0030542}" srcOrd="0" destOrd="0" presId="urn:microsoft.com/office/officeart/2005/8/layout/radial1"/>
    <dgm:cxn modelId="{D9C31D4F-C9D7-7549-9548-F77610C5A13B}" type="presOf" srcId="{AE4663A0-3E3C-D643-87A4-CBBD644D64A7}" destId="{EADA451F-3B95-2F42-83F5-A167BFBB9144}" srcOrd="1" destOrd="0" presId="urn:microsoft.com/office/officeart/2005/8/layout/radial1"/>
    <dgm:cxn modelId="{61A5A25A-C600-EB4D-90E0-6CB65F068A1C}" srcId="{8ED0097E-647E-0341-8E57-4DCA4067ED90}" destId="{C6E76642-60F8-D34F-9CFE-9B567B33CF77}" srcOrd="1" destOrd="0" parTransId="{A510FAA1-BF55-984A-9D95-DDA1D58C6A6A}" sibTransId="{A2B8A2E9-6614-DE40-9B76-9E40FAC7C7B4}"/>
    <dgm:cxn modelId="{35191B60-59C6-064F-BF1D-52CE35780E2C}" type="presOf" srcId="{CAEC2424-4986-6A4F-B159-02CE5EF3A2BA}" destId="{1F51D510-8628-0A48-85D9-34E0A641990A}" srcOrd="0" destOrd="0" presId="urn:microsoft.com/office/officeart/2005/8/layout/radial1"/>
    <dgm:cxn modelId="{CE46B661-295F-9F48-AC6F-61499406808F}" type="presOf" srcId="{F7FAC73A-853E-5F47-A76F-3B946C547F29}" destId="{F13A99B6-5B30-CF46-AFEF-9318EFCD52D4}" srcOrd="1" destOrd="0" presId="urn:microsoft.com/office/officeart/2005/8/layout/radial1"/>
    <dgm:cxn modelId="{9B0C1C6C-403A-0E47-974F-A82D29E39546}" type="presOf" srcId="{1F794B0A-27F2-4249-96A4-184ED9D752F3}" destId="{137B67C7-DE95-4247-B63E-C675A7693164}" srcOrd="0" destOrd="0" presId="urn:microsoft.com/office/officeart/2005/8/layout/radial1"/>
    <dgm:cxn modelId="{76376F8A-B912-AD46-8FEC-47308EEA5B59}" type="presOf" srcId="{86623638-337B-3A40-9E6C-D091E5958ECB}" destId="{415EBC97-5DD9-1043-9B69-8B028261AE1A}" srcOrd="0" destOrd="0" presId="urn:microsoft.com/office/officeart/2005/8/layout/radial1"/>
    <dgm:cxn modelId="{6BC3AA8D-20DC-2344-81E6-AC4AB5FD815E}" type="presOf" srcId="{8ED0097E-647E-0341-8E57-4DCA4067ED90}" destId="{00E48FB4-7BF3-264D-B9F4-0A0CAA3EC400}" srcOrd="0" destOrd="0" presId="urn:microsoft.com/office/officeart/2005/8/layout/radial1"/>
    <dgm:cxn modelId="{A574CE93-7AAD-7F4F-94FF-655B70E98FE0}" type="presOf" srcId="{F711941B-C095-A848-8F70-4C26181BE128}" destId="{F9D88CFA-D727-A24F-891A-CC07F0B27C55}" srcOrd="1" destOrd="0" presId="urn:microsoft.com/office/officeart/2005/8/layout/radial1"/>
    <dgm:cxn modelId="{AC37A09F-F358-CB49-BFED-CB6F991641FF}" type="presOf" srcId="{57818B0A-B8E9-FB49-9C23-C0487939BB1D}" destId="{7404022C-7957-9B41-92D6-075AF7046322}" srcOrd="0" destOrd="0" presId="urn:microsoft.com/office/officeart/2005/8/layout/radial1"/>
    <dgm:cxn modelId="{9EDC77A4-31FB-3B47-9472-B58A42D6196E}" type="presOf" srcId="{D5429686-35D4-524A-90D5-17FFE15A36E5}" destId="{F86162AE-19EA-2C42-9654-EF1C080DE107}" srcOrd="0" destOrd="0" presId="urn:microsoft.com/office/officeart/2005/8/layout/radial1"/>
    <dgm:cxn modelId="{27E0B0AA-FDD5-3C47-A81B-61A14ABB8C95}" type="presOf" srcId="{6667B6E8-614A-9546-BDAC-977E702A0A5C}" destId="{FC59D707-7911-A34D-BC89-C556BA0CA511}" srcOrd="0" destOrd="0" presId="urn:microsoft.com/office/officeart/2005/8/layout/radial1"/>
    <dgm:cxn modelId="{7C9BE9B0-8AC7-354C-B627-30BEEBAD8C7C}" srcId="{EFF51B75-8EFD-1D44-BE56-248585DAE3BB}" destId="{9771A71F-B86B-214F-A5B8-9855CE060DDC}" srcOrd="0" destOrd="0" parTransId="{6667B6E8-614A-9546-BDAC-977E702A0A5C}" sibTransId="{B6B39833-C4C4-3648-A3D6-59724B880A7C}"/>
    <dgm:cxn modelId="{46AB95B4-3F44-A544-8F0D-68DD81AEC464}" type="presOf" srcId="{EFF51B75-8EFD-1D44-BE56-248585DAE3BB}" destId="{907C6B06-A37B-FC4F-AA6C-3867FA1EB57E}" srcOrd="0" destOrd="0" presId="urn:microsoft.com/office/officeart/2005/8/layout/radial1"/>
    <dgm:cxn modelId="{F804E0B8-5062-3D49-A37E-F17E95A944BF}" type="presOf" srcId="{D022C150-2621-C34B-92E2-13E17A9949C3}" destId="{A1EA9E27-CD9E-4747-B3F3-4F5D186412FB}" srcOrd="1" destOrd="0" presId="urn:microsoft.com/office/officeart/2005/8/layout/radial1"/>
    <dgm:cxn modelId="{20A085C0-8844-2742-9C6B-8E02F955E022}" type="presOf" srcId="{6667B6E8-614A-9546-BDAC-977E702A0A5C}" destId="{950D6978-409D-B74E-AAB3-CF47C70D2D04}" srcOrd="1" destOrd="0" presId="urn:microsoft.com/office/officeart/2005/8/layout/radial1"/>
    <dgm:cxn modelId="{19D5B6C5-D93F-6A48-B0E5-81C825FF57E6}" type="presOf" srcId="{63629647-4881-E94C-B1B6-784D90B8054F}" destId="{1585F4D4-0D13-BE45-9D48-91E5891A30A9}" srcOrd="0" destOrd="0" presId="urn:microsoft.com/office/officeart/2005/8/layout/radial1"/>
    <dgm:cxn modelId="{1D87DFDB-86B0-7F45-8BD6-04D8BB936331}" type="presOf" srcId="{F7FAC73A-853E-5F47-A76F-3B946C547F29}" destId="{A31A28FF-877C-2B48-A33E-05C33076D208}" srcOrd="0" destOrd="0" presId="urn:microsoft.com/office/officeart/2005/8/layout/radial1"/>
    <dgm:cxn modelId="{87021DEB-84B2-8843-954B-5023C86B9F4F}" srcId="{EFF51B75-8EFD-1D44-BE56-248585DAE3BB}" destId="{1F794B0A-27F2-4249-96A4-184ED9D752F3}" srcOrd="1" destOrd="0" parTransId="{F7FAC73A-853E-5F47-A76F-3B946C547F29}" sibTransId="{9E3E9D4B-E9DB-C845-AA60-D2BBD15EB037}"/>
    <dgm:cxn modelId="{59811BF5-6218-D24E-B953-D0DC1D1E2690}" srcId="{EFF51B75-8EFD-1D44-BE56-248585DAE3BB}" destId="{86623638-337B-3A40-9E6C-D091E5958ECB}" srcOrd="4" destOrd="0" parTransId="{D022C150-2621-C34B-92E2-13E17A9949C3}" sibTransId="{954AABF0-44EB-1340-94A7-0BEBE7EC9681}"/>
    <dgm:cxn modelId="{C6F25EFB-ABA0-4C40-84DD-687E96101847}" srcId="{EFF51B75-8EFD-1D44-BE56-248585DAE3BB}" destId="{63629647-4881-E94C-B1B6-784D90B8054F}" srcOrd="3" destOrd="0" parTransId="{F711941B-C095-A848-8F70-4C26181BE128}" sibTransId="{29EF1CCD-17F5-E149-BE9A-EE8C96EE5580}"/>
    <dgm:cxn modelId="{282AEEFD-960C-0349-932E-AED80F379CB0}" type="presOf" srcId="{9771A71F-B86B-214F-A5B8-9855CE060DDC}" destId="{2D4BF521-986E-284F-AFC7-3A47E6C51835}" srcOrd="0" destOrd="0" presId="urn:microsoft.com/office/officeart/2005/8/layout/radial1"/>
    <dgm:cxn modelId="{4FF4EF2F-38E1-674C-9DDF-A7DEF3B488A3}" type="presParOf" srcId="{00E48FB4-7BF3-264D-B9F4-0A0CAA3EC400}" destId="{907C6B06-A37B-FC4F-AA6C-3867FA1EB57E}" srcOrd="0" destOrd="0" presId="urn:microsoft.com/office/officeart/2005/8/layout/radial1"/>
    <dgm:cxn modelId="{E0E22956-2552-7B40-A9E9-406393228225}" type="presParOf" srcId="{00E48FB4-7BF3-264D-B9F4-0A0CAA3EC400}" destId="{FC59D707-7911-A34D-BC89-C556BA0CA511}" srcOrd="1" destOrd="0" presId="urn:microsoft.com/office/officeart/2005/8/layout/radial1"/>
    <dgm:cxn modelId="{5483F48B-ED30-1843-B9A0-4C21ACEE2AAA}" type="presParOf" srcId="{FC59D707-7911-A34D-BC89-C556BA0CA511}" destId="{950D6978-409D-B74E-AAB3-CF47C70D2D04}" srcOrd="0" destOrd="0" presId="urn:microsoft.com/office/officeart/2005/8/layout/radial1"/>
    <dgm:cxn modelId="{59F705EC-15FB-6341-B88F-7FD27C3B149B}" type="presParOf" srcId="{00E48FB4-7BF3-264D-B9F4-0A0CAA3EC400}" destId="{2D4BF521-986E-284F-AFC7-3A47E6C51835}" srcOrd="2" destOrd="0" presId="urn:microsoft.com/office/officeart/2005/8/layout/radial1"/>
    <dgm:cxn modelId="{E8768E19-3E22-FE45-90E1-510AA2099F79}" type="presParOf" srcId="{00E48FB4-7BF3-264D-B9F4-0A0CAA3EC400}" destId="{A31A28FF-877C-2B48-A33E-05C33076D208}" srcOrd="3" destOrd="0" presId="urn:microsoft.com/office/officeart/2005/8/layout/radial1"/>
    <dgm:cxn modelId="{C86F5657-2F8B-154C-AE83-41A1D0161332}" type="presParOf" srcId="{A31A28FF-877C-2B48-A33E-05C33076D208}" destId="{F13A99B6-5B30-CF46-AFEF-9318EFCD52D4}" srcOrd="0" destOrd="0" presId="urn:microsoft.com/office/officeart/2005/8/layout/radial1"/>
    <dgm:cxn modelId="{B42BAB3A-C219-B74F-906E-5425FAA60762}" type="presParOf" srcId="{00E48FB4-7BF3-264D-B9F4-0A0CAA3EC400}" destId="{137B67C7-DE95-4247-B63E-C675A7693164}" srcOrd="4" destOrd="0" presId="urn:microsoft.com/office/officeart/2005/8/layout/radial1"/>
    <dgm:cxn modelId="{9BB5F5C9-4A3A-314B-8FB0-AC6B4099C4F8}" type="presParOf" srcId="{00E48FB4-7BF3-264D-B9F4-0A0CAA3EC400}" destId="{F86162AE-19EA-2C42-9654-EF1C080DE107}" srcOrd="5" destOrd="0" presId="urn:microsoft.com/office/officeart/2005/8/layout/radial1"/>
    <dgm:cxn modelId="{4C4F3C90-0EB0-6447-8A63-F8710C98E245}" type="presParOf" srcId="{F86162AE-19EA-2C42-9654-EF1C080DE107}" destId="{1CAD5D64-A3D4-004E-86A5-0C105F41E27A}" srcOrd="0" destOrd="0" presId="urn:microsoft.com/office/officeart/2005/8/layout/radial1"/>
    <dgm:cxn modelId="{2A823848-E0BF-804E-BDB8-431B95528A42}" type="presParOf" srcId="{00E48FB4-7BF3-264D-B9F4-0A0CAA3EC400}" destId="{7404022C-7957-9B41-92D6-075AF7046322}" srcOrd="6" destOrd="0" presId="urn:microsoft.com/office/officeart/2005/8/layout/radial1"/>
    <dgm:cxn modelId="{EE1E0D41-57A7-F04A-A94B-97014FBACD71}" type="presParOf" srcId="{00E48FB4-7BF3-264D-B9F4-0A0CAA3EC400}" destId="{934DC347-6944-D44C-B858-255AA0030542}" srcOrd="7" destOrd="0" presId="urn:microsoft.com/office/officeart/2005/8/layout/radial1"/>
    <dgm:cxn modelId="{28088312-4847-2942-AB85-C937E7342AC3}" type="presParOf" srcId="{934DC347-6944-D44C-B858-255AA0030542}" destId="{F9D88CFA-D727-A24F-891A-CC07F0B27C55}" srcOrd="0" destOrd="0" presId="urn:microsoft.com/office/officeart/2005/8/layout/radial1"/>
    <dgm:cxn modelId="{5BCFBEC9-57EF-E64F-9A09-0A07C1FD3B1D}" type="presParOf" srcId="{00E48FB4-7BF3-264D-B9F4-0A0CAA3EC400}" destId="{1585F4D4-0D13-BE45-9D48-91E5891A30A9}" srcOrd="8" destOrd="0" presId="urn:microsoft.com/office/officeart/2005/8/layout/radial1"/>
    <dgm:cxn modelId="{546C2415-1511-564C-8106-20AC7883E6E7}" type="presParOf" srcId="{00E48FB4-7BF3-264D-B9F4-0A0CAA3EC400}" destId="{F6A23AE6-761D-7242-AE49-75694A766A93}" srcOrd="9" destOrd="0" presId="urn:microsoft.com/office/officeart/2005/8/layout/radial1"/>
    <dgm:cxn modelId="{07463FD5-49FE-1249-90C3-BDCAFFE21206}" type="presParOf" srcId="{F6A23AE6-761D-7242-AE49-75694A766A93}" destId="{A1EA9E27-CD9E-4747-B3F3-4F5D186412FB}" srcOrd="0" destOrd="0" presId="urn:microsoft.com/office/officeart/2005/8/layout/radial1"/>
    <dgm:cxn modelId="{CCE977C3-C3AC-7146-A1E3-EDFA639F25E5}" type="presParOf" srcId="{00E48FB4-7BF3-264D-B9F4-0A0CAA3EC400}" destId="{415EBC97-5DD9-1043-9B69-8B028261AE1A}" srcOrd="10" destOrd="0" presId="urn:microsoft.com/office/officeart/2005/8/layout/radial1"/>
    <dgm:cxn modelId="{0643CABC-3046-C644-8DE0-71504F5CEC83}" type="presParOf" srcId="{00E48FB4-7BF3-264D-B9F4-0A0CAA3EC400}" destId="{D1BC4ACF-DE5C-A942-8209-E877F2F2EAE9}" srcOrd="11" destOrd="0" presId="urn:microsoft.com/office/officeart/2005/8/layout/radial1"/>
    <dgm:cxn modelId="{33B0781B-7208-3F40-B56E-7E88FF9EFBDC}" type="presParOf" srcId="{D1BC4ACF-DE5C-A942-8209-E877F2F2EAE9}" destId="{C8C1A9FF-4B10-E845-B827-49829BA3C5E8}" srcOrd="0" destOrd="0" presId="urn:microsoft.com/office/officeart/2005/8/layout/radial1"/>
    <dgm:cxn modelId="{7019A7B8-9131-B141-8B9A-ABA97C05ABDD}" type="presParOf" srcId="{00E48FB4-7BF3-264D-B9F4-0A0CAA3EC400}" destId="{1B484171-FB32-FD4B-8776-F9C46AD1A224}" srcOrd="12" destOrd="0" presId="urn:microsoft.com/office/officeart/2005/8/layout/radial1"/>
    <dgm:cxn modelId="{DBD292F0-4EE3-3948-BA1A-9D7C57962904}" type="presParOf" srcId="{00E48FB4-7BF3-264D-B9F4-0A0CAA3EC400}" destId="{831FF1E0-D390-8240-BBE9-6744AF0FD537}" srcOrd="13" destOrd="0" presId="urn:microsoft.com/office/officeart/2005/8/layout/radial1"/>
    <dgm:cxn modelId="{D7A7C20D-4AE9-4245-816C-204C4A08A556}" type="presParOf" srcId="{831FF1E0-D390-8240-BBE9-6744AF0FD537}" destId="{EADA451F-3B95-2F42-83F5-A167BFBB9144}" srcOrd="0" destOrd="0" presId="urn:microsoft.com/office/officeart/2005/8/layout/radial1"/>
    <dgm:cxn modelId="{341C5D9B-A418-B942-A330-D0C902050910}" type="presParOf" srcId="{00E48FB4-7BF3-264D-B9F4-0A0CAA3EC400}" destId="{1F51D510-8628-0A48-85D9-34E0A641990A}"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C6B06-A37B-FC4F-AA6C-3867FA1EB57E}">
      <dsp:nvSpPr>
        <dsp:cNvPr id="0" name=""/>
        <dsp:cNvSpPr/>
      </dsp:nvSpPr>
      <dsp:spPr>
        <a:xfrm>
          <a:off x="2375918" y="2155642"/>
          <a:ext cx="1422297" cy="14222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err="1"/>
            <a:t>Skolekultur</a:t>
          </a:r>
          <a:endParaRPr lang="en-GB" sz="1700" kern="1200" dirty="0"/>
        </a:p>
      </dsp:txBody>
      <dsp:txXfrm>
        <a:off x="2584209" y="2363933"/>
        <a:ext cx="1005715" cy="1005715"/>
      </dsp:txXfrm>
    </dsp:sp>
    <dsp:sp modelId="{FC59D707-7911-A34D-BC89-C556BA0CA511}">
      <dsp:nvSpPr>
        <dsp:cNvPr id="0" name=""/>
        <dsp:cNvSpPr/>
      </dsp:nvSpPr>
      <dsp:spPr>
        <a:xfrm rot="16200000">
          <a:off x="2731073" y="1778916"/>
          <a:ext cx="711987" cy="41465"/>
        </a:xfrm>
        <a:custGeom>
          <a:avLst/>
          <a:gdLst/>
          <a:ahLst/>
          <a:cxnLst/>
          <a:rect l="0" t="0" r="0" b="0"/>
          <a:pathLst>
            <a:path>
              <a:moveTo>
                <a:pt x="0" y="20732"/>
              </a:moveTo>
              <a:lnTo>
                <a:pt x="711987" y="207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69267" y="1781849"/>
        <a:ext cx="35599" cy="35599"/>
      </dsp:txXfrm>
    </dsp:sp>
    <dsp:sp modelId="{2D4BF521-986E-284F-AFC7-3A47E6C51835}">
      <dsp:nvSpPr>
        <dsp:cNvPr id="0" name=""/>
        <dsp:cNvSpPr/>
      </dsp:nvSpPr>
      <dsp:spPr>
        <a:xfrm>
          <a:off x="2375918" y="21357"/>
          <a:ext cx="1422297" cy="14222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Ledelsen</a:t>
          </a:r>
          <a:endParaRPr lang="en-GB" sz="1300" kern="1200" dirty="0"/>
        </a:p>
      </dsp:txBody>
      <dsp:txXfrm>
        <a:off x="2584209" y="229648"/>
        <a:ext cx="1005715" cy="1005715"/>
      </dsp:txXfrm>
    </dsp:sp>
    <dsp:sp modelId="{A31A28FF-877C-2B48-A33E-05C33076D208}">
      <dsp:nvSpPr>
        <dsp:cNvPr id="0" name=""/>
        <dsp:cNvSpPr/>
      </dsp:nvSpPr>
      <dsp:spPr>
        <a:xfrm rot="19285714">
          <a:off x="3565399" y="2180706"/>
          <a:ext cx="711987" cy="41465"/>
        </a:xfrm>
        <a:custGeom>
          <a:avLst/>
          <a:gdLst/>
          <a:ahLst/>
          <a:cxnLst/>
          <a:rect l="0" t="0" r="0" b="0"/>
          <a:pathLst>
            <a:path>
              <a:moveTo>
                <a:pt x="0" y="20732"/>
              </a:moveTo>
              <a:lnTo>
                <a:pt x="711987" y="207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03593" y="2183639"/>
        <a:ext cx="35599" cy="35599"/>
      </dsp:txXfrm>
    </dsp:sp>
    <dsp:sp modelId="{137B67C7-DE95-4247-B63E-C675A7693164}">
      <dsp:nvSpPr>
        <dsp:cNvPr id="0" name=""/>
        <dsp:cNvSpPr/>
      </dsp:nvSpPr>
      <dsp:spPr>
        <a:xfrm>
          <a:off x="4044570" y="824937"/>
          <a:ext cx="1422297" cy="14222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Medarbejdere</a:t>
          </a:r>
          <a:endParaRPr lang="en-GB" sz="1300" kern="1200" dirty="0"/>
        </a:p>
      </dsp:txBody>
      <dsp:txXfrm>
        <a:off x="4252861" y="1033228"/>
        <a:ext cx="1005715" cy="1005715"/>
      </dsp:txXfrm>
    </dsp:sp>
    <dsp:sp modelId="{F86162AE-19EA-2C42-9654-EF1C080DE107}">
      <dsp:nvSpPr>
        <dsp:cNvPr id="0" name=""/>
        <dsp:cNvSpPr/>
      </dsp:nvSpPr>
      <dsp:spPr>
        <a:xfrm rot="771429">
          <a:off x="3771460" y="3083520"/>
          <a:ext cx="711987" cy="41465"/>
        </a:xfrm>
        <a:custGeom>
          <a:avLst/>
          <a:gdLst/>
          <a:ahLst/>
          <a:cxnLst/>
          <a:rect l="0" t="0" r="0" b="0"/>
          <a:pathLst>
            <a:path>
              <a:moveTo>
                <a:pt x="0" y="20732"/>
              </a:moveTo>
              <a:lnTo>
                <a:pt x="711987" y="207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09654" y="3086453"/>
        <a:ext cx="35599" cy="35599"/>
      </dsp:txXfrm>
    </dsp:sp>
    <dsp:sp modelId="{7404022C-7957-9B41-92D6-075AF7046322}">
      <dsp:nvSpPr>
        <dsp:cNvPr id="0" name=""/>
        <dsp:cNvSpPr/>
      </dsp:nvSpPr>
      <dsp:spPr>
        <a:xfrm>
          <a:off x="4456692" y="2630565"/>
          <a:ext cx="1422297" cy="14222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Eleverne</a:t>
          </a:r>
          <a:endParaRPr lang="en-GB" sz="1300" kern="1200" dirty="0"/>
        </a:p>
      </dsp:txBody>
      <dsp:txXfrm>
        <a:off x="4664983" y="2838856"/>
        <a:ext cx="1005715" cy="1005715"/>
      </dsp:txXfrm>
    </dsp:sp>
    <dsp:sp modelId="{934DC347-6944-D44C-B858-255AA0030542}">
      <dsp:nvSpPr>
        <dsp:cNvPr id="0" name=""/>
        <dsp:cNvSpPr/>
      </dsp:nvSpPr>
      <dsp:spPr>
        <a:xfrm rot="3857143">
          <a:off x="3194089" y="3807520"/>
          <a:ext cx="711987" cy="41465"/>
        </a:xfrm>
        <a:custGeom>
          <a:avLst/>
          <a:gdLst/>
          <a:ahLst/>
          <a:cxnLst/>
          <a:rect l="0" t="0" r="0" b="0"/>
          <a:pathLst>
            <a:path>
              <a:moveTo>
                <a:pt x="0" y="20732"/>
              </a:moveTo>
              <a:lnTo>
                <a:pt x="711987" y="207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32283" y="3810453"/>
        <a:ext cx="35599" cy="35599"/>
      </dsp:txXfrm>
    </dsp:sp>
    <dsp:sp modelId="{1585F4D4-0D13-BE45-9D48-91E5891A30A9}">
      <dsp:nvSpPr>
        <dsp:cNvPr id="0" name=""/>
        <dsp:cNvSpPr/>
      </dsp:nvSpPr>
      <dsp:spPr>
        <a:xfrm>
          <a:off x="3301950" y="4078567"/>
          <a:ext cx="1422297" cy="14222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Forældrene</a:t>
          </a:r>
          <a:endParaRPr lang="en-GB" sz="1300" kern="1200" dirty="0"/>
        </a:p>
      </dsp:txBody>
      <dsp:txXfrm>
        <a:off x="3510241" y="4286858"/>
        <a:ext cx="1005715" cy="1005715"/>
      </dsp:txXfrm>
    </dsp:sp>
    <dsp:sp modelId="{F6A23AE6-761D-7242-AE49-75694A766A93}">
      <dsp:nvSpPr>
        <dsp:cNvPr id="0" name=""/>
        <dsp:cNvSpPr/>
      </dsp:nvSpPr>
      <dsp:spPr>
        <a:xfrm rot="6942857">
          <a:off x="2268057" y="3807520"/>
          <a:ext cx="711987" cy="41465"/>
        </a:xfrm>
        <a:custGeom>
          <a:avLst/>
          <a:gdLst/>
          <a:ahLst/>
          <a:cxnLst/>
          <a:rect l="0" t="0" r="0" b="0"/>
          <a:pathLst>
            <a:path>
              <a:moveTo>
                <a:pt x="0" y="20732"/>
              </a:moveTo>
              <a:lnTo>
                <a:pt x="711987" y="207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606251" y="3810453"/>
        <a:ext cx="35599" cy="35599"/>
      </dsp:txXfrm>
    </dsp:sp>
    <dsp:sp modelId="{415EBC97-5DD9-1043-9B69-8B028261AE1A}">
      <dsp:nvSpPr>
        <dsp:cNvPr id="0" name=""/>
        <dsp:cNvSpPr/>
      </dsp:nvSpPr>
      <dsp:spPr>
        <a:xfrm>
          <a:off x="1449887" y="4078567"/>
          <a:ext cx="1422297" cy="14222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Bagland</a:t>
          </a:r>
          <a:endParaRPr lang="en-GB" sz="1300" kern="1200" dirty="0"/>
        </a:p>
      </dsp:txBody>
      <dsp:txXfrm>
        <a:off x="1658178" y="4286858"/>
        <a:ext cx="1005715" cy="1005715"/>
      </dsp:txXfrm>
    </dsp:sp>
    <dsp:sp modelId="{D1BC4ACF-DE5C-A942-8209-E877F2F2EAE9}">
      <dsp:nvSpPr>
        <dsp:cNvPr id="0" name=""/>
        <dsp:cNvSpPr/>
      </dsp:nvSpPr>
      <dsp:spPr>
        <a:xfrm rot="10028571">
          <a:off x="1690686" y="3083520"/>
          <a:ext cx="711987" cy="41465"/>
        </a:xfrm>
        <a:custGeom>
          <a:avLst/>
          <a:gdLst/>
          <a:ahLst/>
          <a:cxnLst/>
          <a:rect l="0" t="0" r="0" b="0"/>
          <a:pathLst>
            <a:path>
              <a:moveTo>
                <a:pt x="0" y="20732"/>
              </a:moveTo>
              <a:lnTo>
                <a:pt x="711987" y="207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28880" y="3086453"/>
        <a:ext cx="35599" cy="35599"/>
      </dsp:txXfrm>
    </dsp:sp>
    <dsp:sp modelId="{1B484171-FB32-FD4B-8776-F9C46AD1A224}">
      <dsp:nvSpPr>
        <dsp:cNvPr id="0" name=""/>
        <dsp:cNvSpPr/>
      </dsp:nvSpPr>
      <dsp:spPr>
        <a:xfrm>
          <a:off x="295144" y="2630565"/>
          <a:ext cx="1422297" cy="14222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Bestyrelse</a:t>
          </a:r>
          <a:endParaRPr lang="en-GB" sz="1300" kern="1200" dirty="0"/>
        </a:p>
      </dsp:txBody>
      <dsp:txXfrm>
        <a:off x="503435" y="2838856"/>
        <a:ext cx="1005715" cy="1005715"/>
      </dsp:txXfrm>
    </dsp:sp>
    <dsp:sp modelId="{831FF1E0-D390-8240-BBE9-6744AF0FD537}">
      <dsp:nvSpPr>
        <dsp:cNvPr id="0" name=""/>
        <dsp:cNvSpPr/>
      </dsp:nvSpPr>
      <dsp:spPr>
        <a:xfrm rot="13114286">
          <a:off x="1896747" y="2180706"/>
          <a:ext cx="711987" cy="41465"/>
        </a:xfrm>
        <a:custGeom>
          <a:avLst/>
          <a:gdLst/>
          <a:ahLst/>
          <a:cxnLst/>
          <a:rect l="0" t="0" r="0" b="0"/>
          <a:pathLst>
            <a:path>
              <a:moveTo>
                <a:pt x="0" y="20732"/>
              </a:moveTo>
              <a:lnTo>
                <a:pt x="711987" y="207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234942" y="2183639"/>
        <a:ext cx="35599" cy="35599"/>
      </dsp:txXfrm>
    </dsp:sp>
    <dsp:sp modelId="{1F51D510-8628-0A48-85D9-34E0A641990A}">
      <dsp:nvSpPr>
        <dsp:cNvPr id="0" name=""/>
        <dsp:cNvSpPr/>
      </dsp:nvSpPr>
      <dsp:spPr>
        <a:xfrm>
          <a:off x="707267" y="824937"/>
          <a:ext cx="1422297" cy="14222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err="1"/>
            <a:t>Vilkår</a:t>
          </a:r>
          <a:endParaRPr lang="en-GB" sz="1300" kern="1200" dirty="0"/>
        </a:p>
      </dsp:txBody>
      <dsp:txXfrm>
        <a:off x="915558" y="1033228"/>
        <a:ext cx="1005715" cy="100571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3095F-74C3-5E46-9B91-98AB8BA459AD}" type="datetimeFigureOut">
              <a:rPr lang="da-DK" smtClean="0"/>
              <a:t>19.03.2024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4D41D-479C-E74B-A4C3-1B3E35D30274}" type="slidenum">
              <a:rPr lang="da-DK" smtClean="0"/>
              <a:t>‹#›</a:t>
            </a:fld>
            <a:endParaRPr lang="da-DK"/>
          </a:p>
        </p:txBody>
      </p:sp>
    </p:spTree>
    <p:extLst>
      <p:ext uri="{BB962C8B-B14F-4D97-AF65-F5344CB8AC3E}">
        <p14:creationId xmlns:p14="http://schemas.microsoft.com/office/powerpoint/2010/main" val="363795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3FFFB-5427-C0AB-2E34-9D27F64DD148}"/>
              </a:ext>
            </a:extLst>
          </p:cNvPr>
          <p:cNvSpPr>
            <a:spLocks noGrp="1"/>
          </p:cNvSpPr>
          <p:nvPr>
            <p:ph type="ctrTitle"/>
          </p:nvPr>
        </p:nvSpPr>
        <p:spPr>
          <a:xfrm>
            <a:off x="1524000" y="1122363"/>
            <a:ext cx="9144000" cy="2387600"/>
          </a:xfrm>
        </p:spPr>
        <p:txBody>
          <a:bodyPr anchor="b"/>
          <a:lstStyle>
            <a:lvl1pPr algn="ctr">
              <a:defRPr sz="6000"/>
            </a:lvl1pPr>
          </a:lstStyle>
          <a:p>
            <a:r>
              <a:rPr lang="da-DK" dirty="0"/>
              <a:t>Klik for at redigere titeltypografien i masteren</a:t>
            </a:r>
          </a:p>
        </p:txBody>
      </p:sp>
      <p:sp>
        <p:nvSpPr>
          <p:cNvPr id="3" name="Undertitel 2">
            <a:extLst>
              <a:ext uri="{FF2B5EF4-FFF2-40B4-BE49-F238E27FC236}">
                <a16:creationId xmlns:a16="http://schemas.microsoft.com/office/drawing/2014/main" id="{AD353F70-0C49-1710-37B5-ACBA999FE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42F676A-440A-D53D-0486-6337340F63A2}"/>
              </a:ext>
            </a:extLst>
          </p:cNvPr>
          <p:cNvSpPr>
            <a:spLocks noGrp="1"/>
          </p:cNvSpPr>
          <p:nvPr>
            <p:ph type="dt" sz="half" idx="10"/>
          </p:nvPr>
        </p:nvSpPr>
        <p:spPr/>
        <p:txBody>
          <a:bodyPr/>
          <a:lstStyle/>
          <a:p>
            <a:fld id="{DFF0DD30-B3AE-054D-84B9-0C53DCA341DC}" type="datetime1">
              <a:rPr lang="da-DK" smtClean="0"/>
              <a:t>19.03.2024</a:t>
            </a:fld>
            <a:endParaRPr lang="da-DK" dirty="0"/>
          </a:p>
        </p:txBody>
      </p:sp>
      <p:sp>
        <p:nvSpPr>
          <p:cNvPr id="5" name="Pladsholder til sidefod 4">
            <a:extLst>
              <a:ext uri="{FF2B5EF4-FFF2-40B4-BE49-F238E27FC236}">
                <a16:creationId xmlns:a16="http://schemas.microsoft.com/office/drawing/2014/main" id="{861EA2AA-2C96-7FC9-D430-9400B1E746F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08E431B-5748-91B5-5802-AE758E21486E}"/>
              </a:ext>
            </a:extLst>
          </p:cNvPr>
          <p:cNvSpPr>
            <a:spLocks noGrp="1"/>
          </p:cNvSpPr>
          <p:nvPr>
            <p:ph type="sldNum" sz="quarter" idx="12"/>
          </p:nvPr>
        </p:nvSpPr>
        <p:spPr/>
        <p:txBody>
          <a:bodyPr/>
          <a:lstStyle/>
          <a:p>
            <a:fld id="{29BCD767-E5CA-8B45-B71B-ADE0E6A77CD4}" type="slidenum">
              <a:rPr lang="da-DK" smtClean="0"/>
              <a:t>‹#›</a:t>
            </a:fld>
            <a:endParaRPr lang="da-DK"/>
          </a:p>
        </p:txBody>
      </p:sp>
      <p:pic>
        <p:nvPicPr>
          <p:cNvPr id="9" name="Billede 8" descr="Et billede, der indeholder tekst, udendørs&#10;&#10;Automatisk genereret beskrivelse">
            <a:extLst>
              <a:ext uri="{FF2B5EF4-FFF2-40B4-BE49-F238E27FC236}">
                <a16:creationId xmlns:a16="http://schemas.microsoft.com/office/drawing/2014/main" id="{F398FD3F-942D-C397-2249-565274EEA104}"/>
              </a:ext>
            </a:extLst>
          </p:cNvPr>
          <p:cNvPicPr>
            <a:picLocks noChangeAspect="1"/>
          </p:cNvPicPr>
          <p:nvPr userDrawn="1"/>
        </p:nvPicPr>
        <p:blipFill rotWithShape="1">
          <a:blip r:embed="rId2"/>
          <a:srcRect r="75480"/>
          <a:stretch/>
        </p:blipFill>
        <p:spPr>
          <a:xfrm>
            <a:off x="139781" y="6182879"/>
            <a:ext cx="482438" cy="538596"/>
          </a:xfrm>
          <a:prstGeom prst="rect">
            <a:avLst/>
          </a:prstGeom>
        </p:spPr>
      </p:pic>
    </p:spTree>
    <p:extLst>
      <p:ext uri="{BB962C8B-B14F-4D97-AF65-F5344CB8AC3E}">
        <p14:creationId xmlns:p14="http://schemas.microsoft.com/office/powerpoint/2010/main" val="110960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E558F-8B13-200E-8267-432B3AD6C5E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86730B5-565D-7ED5-7B1D-53FCAD7E7A5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2594657-9259-7844-54B5-6F5C81AAB58C}"/>
              </a:ext>
            </a:extLst>
          </p:cNvPr>
          <p:cNvSpPr>
            <a:spLocks noGrp="1"/>
          </p:cNvSpPr>
          <p:nvPr>
            <p:ph type="dt" sz="half" idx="10"/>
          </p:nvPr>
        </p:nvSpPr>
        <p:spPr/>
        <p:txBody>
          <a:bodyPr/>
          <a:lstStyle/>
          <a:p>
            <a:fld id="{81E91324-5D1F-DB43-A9C5-F406A7E01EE7}" type="datetime1">
              <a:rPr lang="da-DK" smtClean="0"/>
              <a:t>19.03.2024</a:t>
            </a:fld>
            <a:endParaRPr lang="da-DK"/>
          </a:p>
        </p:txBody>
      </p:sp>
      <p:sp>
        <p:nvSpPr>
          <p:cNvPr id="5" name="Pladsholder til sidefod 4">
            <a:extLst>
              <a:ext uri="{FF2B5EF4-FFF2-40B4-BE49-F238E27FC236}">
                <a16:creationId xmlns:a16="http://schemas.microsoft.com/office/drawing/2014/main" id="{798F89C1-50F7-5BFC-2DFC-026E0D63BA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9E0AAA4-9F4F-73A9-CDBA-FE8B19279175}"/>
              </a:ext>
            </a:extLst>
          </p:cNvPr>
          <p:cNvSpPr>
            <a:spLocks noGrp="1"/>
          </p:cNvSpPr>
          <p:nvPr>
            <p:ph type="sldNum" sz="quarter" idx="12"/>
          </p:nvPr>
        </p:nvSpPr>
        <p:spPr/>
        <p:txBody>
          <a:bodyPr/>
          <a:lstStyle/>
          <a:p>
            <a:fld id="{29BCD767-E5CA-8B45-B71B-ADE0E6A77CD4}" type="slidenum">
              <a:rPr lang="da-DK" smtClean="0"/>
              <a:t>‹#›</a:t>
            </a:fld>
            <a:endParaRPr lang="da-DK"/>
          </a:p>
        </p:txBody>
      </p:sp>
    </p:spTree>
    <p:extLst>
      <p:ext uri="{BB962C8B-B14F-4D97-AF65-F5344CB8AC3E}">
        <p14:creationId xmlns:p14="http://schemas.microsoft.com/office/powerpoint/2010/main" val="79107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ED567F8-9F2B-5B83-C0B9-769483F95FD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E0103F3-E711-2ECD-C9F9-88F23C95F5B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6F5753D-9A90-9A0D-72B5-08A74A2CC5A5}"/>
              </a:ext>
            </a:extLst>
          </p:cNvPr>
          <p:cNvSpPr>
            <a:spLocks noGrp="1"/>
          </p:cNvSpPr>
          <p:nvPr>
            <p:ph type="dt" sz="half" idx="10"/>
          </p:nvPr>
        </p:nvSpPr>
        <p:spPr/>
        <p:txBody>
          <a:bodyPr/>
          <a:lstStyle/>
          <a:p>
            <a:fld id="{150A81BC-3052-7A4F-B95B-83D65CF4D082}" type="datetime1">
              <a:rPr lang="da-DK" smtClean="0"/>
              <a:t>19.03.2024</a:t>
            </a:fld>
            <a:endParaRPr lang="da-DK"/>
          </a:p>
        </p:txBody>
      </p:sp>
      <p:sp>
        <p:nvSpPr>
          <p:cNvPr id="5" name="Pladsholder til sidefod 4">
            <a:extLst>
              <a:ext uri="{FF2B5EF4-FFF2-40B4-BE49-F238E27FC236}">
                <a16:creationId xmlns:a16="http://schemas.microsoft.com/office/drawing/2014/main" id="{B0955BED-1E11-3BF2-54DE-9FA66B1932F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4CB94EA-E6B9-F479-D7EF-9221C84BF7CA}"/>
              </a:ext>
            </a:extLst>
          </p:cNvPr>
          <p:cNvSpPr>
            <a:spLocks noGrp="1"/>
          </p:cNvSpPr>
          <p:nvPr>
            <p:ph type="sldNum" sz="quarter" idx="12"/>
          </p:nvPr>
        </p:nvSpPr>
        <p:spPr/>
        <p:txBody>
          <a:bodyPr/>
          <a:lstStyle/>
          <a:p>
            <a:fld id="{29BCD767-E5CA-8B45-B71B-ADE0E6A77CD4}" type="slidenum">
              <a:rPr lang="da-DK" smtClean="0"/>
              <a:t>‹#›</a:t>
            </a:fld>
            <a:endParaRPr lang="da-DK"/>
          </a:p>
        </p:txBody>
      </p:sp>
    </p:spTree>
    <p:extLst>
      <p:ext uri="{BB962C8B-B14F-4D97-AF65-F5344CB8AC3E}">
        <p14:creationId xmlns:p14="http://schemas.microsoft.com/office/powerpoint/2010/main" val="3729729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FEDF8-6D05-175E-12C2-C3DFB1029E9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2A1011F-B5A2-EB4F-C57A-A009AB0ECBA3}"/>
              </a:ext>
            </a:extLst>
          </p:cNvPr>
          <p:cNvSpPr>
            <a:spLocks noGrp="1"/>
          </p:cNvSpPr>
          <p:nvPr>
            <p:ph type="dt" sz="half" idx="10"/>
          </p:nvPr>
        </p:nvSpPr>
        <p:spPr/>
        <p:txBody>
          <a:bodyPr/>
          <a:lstStyle/>
          <a:p>
            <a:fld id="{0B6A56A2-1C95-2B4A-98EE-90DD5BD0173E}" type="datetime1">
              <a:rPr lang="da-DK" smtClean="0"/>
              <a:t>19.03.2024</a:t>
            </a:fld>
            <a:endParaRPr lang="da-DK"/>
          </a:p>
        </p:txBody>
      </p:sp>
      <p:sp>
        <p:nvSpPr>
          <p:cNvPr id="4" name="Pladsholder til sidefod 3">
            <a:extLst>
              <a:ext uri="{FF2B5EF4-FFF2-40B4-BE49-F238E27FC236}">
                <a16:creationId xmlns:a16="http://schemas.microsoft.com/office/drawing/2014/main" id="{2E902E17-2EB4-D10B-842D-B811B177829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9EF7DB9-DC1F-87C8-F27F-66FD9FD246E6}"/>
              </a:ext>
            </a:extLst>
          </p:cNvPr>
          <p:cNvSpPr>
            <a:spLocks noGrp="1"/>
          </p:cNvSpPr>
          <p:nvPr>
            <p:ph type="sldNum" sz="quarter" idx="12"/>
          </p:nvPr>
        </p:nvSpPr>
        <p:spPr/>
        <p:txBody>
          <a:bodyPr/>
          <a:lstStyle/>
          <a:p>
            <a:fld id="{29BCD767-E5CA-8B45-B71B-ADE0E6A77CD4}" type="slidenum">
              <a:rPr lang="da-DK" smtClean="0"/>
              <a:t>‹#›</a:t>
            </a:fld>
            <a:endParaRPr lang="da-DK" dirty="0"/>
          </a:p>
        </p:txBody>
      </p:sp>
    </p:spTree>
    <p:extLst>
      <p:ext uri="{BB962C8B-B14F-4D97-AF65-F5344CB8AC3E}">
        <p14:creationId xmlns:p14="http://schemas.microsoft.com/office/powerpoint/2010/main" val="157216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B6C73-5B9A-D3A9-91C7-024992125C4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D9A39C7-D37B-92F8-18D6-DD37FF0B45C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FC70E32-73B6-06E0-0DE6-FFA16B79BDBB}"/>
              </a:ext>
            </a:extLst>
          </p:cNvPr>
          <p:cNvSpPr>
            <a:spLocks noGrp="1"/>
          </p:cNvSpPr>
          <p:nvPr>
            <p:ph type="dt" sz="half" idx="10"/>
          </p:nvPr>
        </p:nvSpPr>
        <p:spPr/>
        <p:txBody>
          <a:bodyPr/>
          <a:lstStyle/>
          <a:p>
            <a:fld id="{ED734E6A-B1D3-3E4D-85F9-2E1125156608}" type="datetime1">
              <a:rPr lang="da-DK" smtClean="0"/>
              <a:t>19.03.2024</a:t>
            </a:fld>
            <a:endParaRPr lang="da-DK"/>
          </a:p>
        </p:txBody>
      </p:sp>
      <p:sp>
        <p:nvSpPr>
          <p:cNvPr id="5" name="Pladsholder til sidefod 4">
            <a:extLst>
              <a:ext uri="{FF2B5EF4-FFF2-40B4-BE49-F238E27FC236}">
                <a16:creationId xmlns:a16="http://schemas.microsoft.com/office/drawing/2014/main" id="{AF68455D-517D-E3BD-532A-4CCF120C97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9E90DB3-EFE1-FA9C-9BC7-E3FD7C46F8FA}"/>
              </a:ext>
            </a:extLst>
          </p:cNvPr>
          <p:cNvSpPr>
            <a:spLocks noGrp="1"/>
          </p:cNvSpPr>
          <p:nvPr>
            <p:ph type="sldNum" sz="quarter" idx="12"/>
          </p:nvPr>
        </p:nvSpPr>
        <p:spPr/>
        <p:txBody>
          <a:bodyPr/>
          <a:lstStyle/>
          <a:p>
            <a:fld id="{29BCD767-E5CA-8B45-B71B-ADE0E6A77CD4}" type="slidenum">
              <a:rPr lang="da-DK" smtClean="0"/>
              <a:t>‹#›</a:t>
            </a:fld>
            <a:endParaRPr lang="da-DK"/>
          </a:p>
        </p:txBody>
      </p:sp>
    </p:spTree>
    <p:extLst>
      <p:ext uri="{BB962C8B-B14F-4D97-AF65-F5344CB8AC3E}">
        <p14:creationId xmlns:p14="http://schemas.microsoft.com/office/powerpoint/2010/main" val="372307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3DCC6-B0AF-1136-2051-5A2DD2DBF45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C7AE4D9-4892-B551-0C08-B9FC93ACD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DFD4CE1-15BA-94BE-EC49-9E69500EED9E}"/>
              </a:ext>
            </a:extLst>
          </p:cNvPr>
          <p:cNvSpPr>
            <a:spLocks noGrp="1"/>
          </p:cNvSpPr>
          <p:nvPr>
            <p:ph type="dt" sz="half" idx="10"/>
          </p:nvPr>
        </p:nvSpPr>
        <p:spPr/>
        <p:txBody>
          <a:bodyPr/>
          <a:lstStyle/>
          <a:p>
            <a:fld id="{C47165CC-DCB6-C441-AC86-28EABB0F07EF}" type="datetime1">
              <a:rPr lang="da-DK" smtClean="0"/>
              <a:t>19.03.2024</a:t>
            </a:fld>
            <a:endParaRPr lang="da-DK"/>
          </a:p>
        </p:txBody>
      </p:sp>
      <p:sp>
        <p:nvSpPr>
          <p:cNvPr id="5" name="Pladsholder til sidefod 4">
            <a:extLst>
              <a:ext uri="{FF2B5EF4-FFF2-40B4-BE49-F238E27FC236}">
                <a16:creationId xmlns:a16="http://schemas.microsoft.com/office/drawing/2014/main" id="{03CB8EC9-E280-19B0-3005-33613B17AE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FDF585A-3AD1-BA20-D444-AABCAB1900F3}"/>
              </a:ext>
            </a:extLst>
          </p:cNvPr>
          <p:cNvSpPr>
            <a:spLocks noGrp="1"/>
          </p:cNvSpPr>
          <p:nvPr>
            <p:ph type="sldNum" sz="quarter" idx="12"/>
          </p:nvPr>
        </p:nvSpPr>
        <p:spPr/>
        <p:txBody>
          <a:bodyPr/>
          <a:lstStyle/>
          <a:p>
            <a:fld id="{29BCD767-E5CA-8B45-B71B-ADE0E6A77CD4}" type="slidenum">
              <a:rPr lang="da-DK" smtClean="0"/>
              <a:t>‹#›</a:t>
            </a:fld>
            <a:endParaRPr lang="da-DK"/>
          </a:p>
        </p:txBody>
      </p:sp>
    </p:spTree>
    <p:extLst>
      <p:ext uri="{BB962C8B-B14F-4D97-AF65-F5344CB8AC3E}">
        <p14:creationId xmlns:p14="http://schemas.microsoft.com/office/powerpoint/2010/main" val="199368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79F0C-43E8-2638-DB4C-DEE29CA2FC5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B26213C-586E-7285-BABE-1D118E9EB31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383151A-16C6-C47E-4008-2A34D7AFCF9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3207931-80C3-78F2-6A70-1410C1BF59F9}"/>
              </a:ext>
            </a:extLst>
          </p:cNvPr>
          <p:cNvSpPr>
            <a:spLocks noGrp="1"/>
          </p:cNvSpPr>
          <p:nvPr>
            <p:ph type="dt" sz="half" idx="10"/>
          </p:nvPr>
        </p:nvSpPr>
        <p:spPr/>
        <p:txBody>
          <a:bodyPr/>
          <a:lstStyle/>
          <a:p>
            <a:fld id="{377F527B-220A-0843-AEFC-FC6981CD50F1}" type="datetime1">
              <a:rPr lang="da-DK" smtClean="0"/>
              <a:t>19.03.2024</a:t>
            </a:fld>
            <a:endParaRPr lang="da-DK"/>
          </a:p>
        </p:txBody>
      </p:sp>
      <p:sp>
        <p:nvSpPr>
          <p:cNvPr id="6" name="Pladsholder til sidefod 5">
            <a:extLst>
              <a:ext uri="{FF2B5EF4-FFF2-40B4-BE49-F238E27FC236}">
                <a16:creationId xmlns:a16="http://schemas.microsoft.com/office/drawing/2014/main" id="{0C7940FE-0044-9E60-17C2-87D2F6A5BBB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33E7B9D-8ED4-434D-7BDD-5FEEEAE9D301}"/>
              </a:ext>
            </a:extLst>
          </p:cNvPr>
          <p:cNvSpPr>
            <a:spLocks noGrp="1"/>
          </p:cNvSpPr>
          <p:nvPr>
            <p:ph type="sldNum" sz="quarter" idx="12"/>
          </p:nvPr>
        </p:nvSpPr>
        <p:spPr/>
        <p:txBody>
          <a:bodyPr/>
          <a:lstStyle/>
          <a:p>
            <a:fld id="{29BCD767-E5CA-8B45-B71B-ADE0E6A77CD4}" type="slidenum">
              <a:rPr lang="da-DK" smtClean="0"/>
              <a:t>‹#›</a:t>
            </a:fld>
            <a:endParaRPr lang="da-DK"/>
          </a:p>
        </p:txBody>
      </p:sp>
    </p:spTree>
    <p:extLst>
      <p:ext uri="{BB962C8B-B14F-4D97-AF65-F5344CB8AC3E}">
        <p14:creationId xmlns:p14="http://schemas.microsoft.com/office/powerpoint/2010/main" val="129826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D4265-1D37-2250-8C18-7CCD2D30D11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2477840-5580-5416-8D34-A5354B4F9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AA20B2B-B957-49FE-E827-9D40DC89400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70065F4-D2ED-C3EC-1400-37D1631F9A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DA3E8FCE-FF7E-B482-3AC5-476CD019AEA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099098E-8D46-D38F-617D-DD98912CB364}"/>
              </a:ext>
            </a:extLst>
          </p:cNvPr>
          <p:cNvSpPr>
            <a:spLocks noGrp="1"/>
          </p:cNvSpPr>
          <p:nvPr>
            <p:ph type="dt" sz="half" idx="10"/>
          </p:nvPr>
        </p:nvSpPr>
        <p:spPr/>
        <p:txBody>
          <a:bodyPr/>
          <a:lstStyle/>
          <a:p>
            <a:fld id="{70CBCF34-C914-8447-AFF6-53918036C622}" type="datetime1">
              <a:rPr lang="da-DK" smtClean="0"/>
              <a:t>19.03.2024</a:t>
            </a:fld>
            <a:endParaRPr lang="da-DK"/>
          </a:p>
        </p:txBody>
      </p:sp>
      <p:sp>
        <p:nvSpPr>
          <p:cNvPr id="8" name="Pladsholder til sidefod 7">
            <a:extLst>
              <a:ext uri="{FF2B5EF4-FFF2-40B4-BE49-F238E27FC236}">
                <a16:creationId xmlns:a16="http://schemas.microsoft.com/office/drawing/2014/main" id="{60A95A5D-39FC-0702-8C57-EFE537F05EA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24CDFBD-BE1E-069F-B121-1073A335F20E}"/>
              </a:ext>
            </a:extLst>
          </p:cNvPr>
          <p:cNvSpPr>
            <a:spLocks noGrp="1"/>
          </p:cNvSpPr>
          <p:nvPr>
            <p:ph type="sldNum" sz="quarter" idx="12"/>
          </p:nvPr>
        </p:nvSpPr>
        <p:spPr/>
        <p:txBody>
          <a:bodyPr/>
          <a:lstStyle/>
          <a:p>
            <a:fld id="{29BCD767-E5CA-8B45-B71B-ADE0E6A77CD4}" type="slidenum">
              <a:rPr lang="da-DK" smtClean="0"/>
              <a:t>‹#›</a:t>
            </a:fld>
            <a:endParaRPr lang="da-DK"/>
          </a:p>
        </p:txBody>
      </p:sp>
    </p:spTree>
    <p:extLst>
      <p:ext uri="{BB962C8B-B14F-4D97-AF65-F5344CB8AC3E}">
        <p14:creationId xmlns:p14="http://schemas.microsoft.com/office/powerpoint/2010/main" val="382649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E2246-E3CA-C91F-77C9-4B47F908EF6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FCE2BD2-86F7-2BDA-F904-E5B3291DF2BC}"/>
              </a:ext>
            </a:extLst>
          </p:cNvPr>
          <p:cNvSpPr>
            <a:spLocks noGrp="1"/>
          </p:cNvSpPr>
          <p:nvPr>
            <p:ph type="dt" sz="half" idx="10"/>
          </p:nvPr>
        </p:nvSpPr>
        <p:spPr/>
        <p:txBody>
          <a:bodyPr/>
          <a:lstStyle/>
          <a:p>
            <a:fld id="{40A2EF9D-889C-E24D-89B5-E3C6EC3FC871}" type="datetime1">
              <a:rPr lang="da-DK" smtClean="0"/>
              <a:t>19.03.2024</a:t>
            </a:fld>
            <a:endParaRPr lang="da-DK"/>
          </a:p>
        </p:txBody>
      </p:sp>
      <p:sp>
        <p:nvSpPr>
          <p:cNvPr id="4" name="Pladsholder til sidefod 3">
            <a:extLst>
              <a:ext uri="{FF2B5EF4-FFF2-40B4-BE49-F238E27FC236}">
                <a16:creationId xmlns:a16="http://schemas.microsoft.com/office/drawing/2014/main" id="{99D73323-A2CC-145D-CA25-C1B3757A6D7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6F2BF5F-0D5E-5327-126C-A97CC208ACDD}"/>
              </a:ext>
            </a:extLst>
          </p:cNvPr>
          <p:cNvSpPr>
            <a:spLocks noGrp="1"/>
          </p:cNvSpPr>
          <p:nvPr>
            <p:ph type="sldNum" sz="quarter" idx="12"/>
          </p:nvPr>
        </p:nvSpPr>
        <p:spPr/>
        <p:txBody>
          <a:bodyPr/>
          <a:lstStyle/>
          <a:p>
            <a:fld id="{29BCD767-E5CA-8B45-B71B-ADE0E6A77CD4}" type="slidenum">
              <a:rPr lang="da-DK" smtClean="0"/>
              <a:t>‹#›</a:t>
            </a:fld>
            <a:endParaRPr lang="da-DK"/>
          </a:p>
        </p:txBody>
      </p:sp>
    </p:spTree>
    <p:extLst>
      <p:ext uri="{BB962C8B-B14F-4D97-AF65-F5344CB8AC3E}">
        <p14:creationId xmlns:p14="http://schemas.microsoft.com/office/powerpoint/2010/main" val="153849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0F38CC2-4ADA-7EBC-EED4-039505DBE767}"/>
              </a:ext>
            </a:extLst>
          </p:cNvPr>
          <p:cNvSpPr>
            <a:spLocks noGrp="1"/>
          </p:cNvSpPr>
          <p:nvPr>
            <p:ph type="dt" sz="half" idx="10"/>
          </p:nvPr>
        </p:nvSpPr>
        <p:spPr/>
        <p:txBody>
          <a:bodyPr/>
          <a:lstStyle/>
          <a:p>
            <a:fld id="{DE6B8D38-250F-564B-9288-087BBFD37486}" type="datetime1">
              <a:rPr lang="da-DK" smtClean="0"/>
              <a:t>19.03.2024</a:t>
            </a:fld>
            <a:endParaRPr lang="da-DK"/>
          </a:p>
        </p:txBody>
      </p:sp>
      <p:sp>
        <p:nvSpPr>
          <p:cNvPr id="3" name="Pladsholder til sidefod 2">
            <a:extLst>
              <a:ext uri="{FF2B5EF4-FFF2-40B4-BE49-F238E27FC236}">
                <a16:creationId xmlns:a16="http://schemas.microsoft.com/office/drawing/2014/main" id="{FD255926-D3B3-91E4-E768-B7AA6ABB035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76533BD3-DC2E-E1FB-2A50-1E7C774AD3AA}"/>
              </a:ext>
            </a:extLst>
          </p:cNvPr>
          <p:cNvSpPr>
            <a:spLocks noGrp="1"/>
          </p:cNvSpPr>
          <p:nvPr>
            <p:ph type="sldNum" sz="quarter" idx="12"/>
          </p:nvPr>
        </p:nvSpPr>
        <p:spPr/>
        <p:txBody>
          <a:bodyPr/>
          <a:lstStyle/>
          <a:p>
            <a:fld id="{29BCD767-E5CA-8B45-B71B-ADE0E6A77CD4}" type="slidenum">
              <a:rPr lang="da-DK" smtClean="0"/>
              <a:t>‹#›</a:t>
            </a:fld>
            <a:endParaRPr lang="da-DK"/>
          </a:p>
        </p:txBody>
      </p:sp>
    </p:spTree>
    <p:extLst>
      <p:ext uri="{BB962C8B-B14F-4D97-AF65-F5344CB8AC3E}">
        <p14:creationId xmlns:p14="http://schemas.microsoft.com/office/powerpoint/2010/main" val="327070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8E80B-0583-3307-8593-8DBB0DBCD39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CD1A3C3-80D1-7F77-A38B-E34AF5436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7BDE3DA-4707-83B5-3608-6B65E3932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750B38B-3885-BD22-7B57-9822EFFA5D07}"/>
              </a:ext>
            </a:extLst>
          </p:cNvPr>
          <p:cNvSpPr>
            <a:spLocks noGrp="1"/>
          </p:cNvSpPr>
          <p:nvPr>
            <p:ph type="dt" sz="half" idx="10"/>
          </p:nvPr>
        </p:nvSpPr>
        <p:spPr/>
        <p:txBody>
          <a:bodyPr/>
          <a:lstStyle/>
          <a:p>
            <a:fld id="{97CBC2A4-8BD5-5F4A-85E9-03592641DF5E}" type="datetime1">
              <a:rPr lang="da-DK" smtClean="0"/>
              <a:t>19.03.2024</a:t>
            </a:fld>
            <a:endParaRPr lang="da-DK"/>
          </a:p>
        </p:txBody>
      </p:sp>
      <p:sp>
        <p:nvSpPr>
          <p:cNvPr id="6" name="Pladsholder til sidefod 5">
            <a:extLst>
              <a:ext uri="{FF2B5EF4-FFF2-40B4-BE49-F238E27FC236}">
                <a16:creationId xmlns:a16="http://schemas.microsoft.com/office/drawing/2014/main" id="{DD3CF053-DBA5-BB4F-9DD1-BFF288731D2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8A1D930-4D36-E0C9-123B-12043BA64FD5}"/>
              </a:ext>
            </a:extLst>
          </p:cNvPr>
          <p:cNvSpPr>
            <a:spLocks noGrp="1"/>
          </p:cNvSpPr>
          <p:nvPr>
            <p:ph type="sldNum" sz="quarter" idx="12"/>
          </p:nvPr>
        </p:nvSpPr>
        <p:spPr/>
        <p:txBody>
          <a:bodyPr/>
          <a:lstStyle/>
          <a:p>
            <a:fld id="{29BCD767-E5CA-8B45-B71B-ADE0E6A77CD4}" type="slidenum">
              <a:rPr lang="da-DK" smtClean="0"/>
              <a:t>‹#›</a:t>
            </a:fld>
            <a:endParaRPr lang="da-DK"/>
          </a:p>
        </p:txBody>
      </p:sp>
    </p:spTree>
    <p:extLst>
      <p:ext uri="{BB962C8B-B14F-4D97-AF65-F5344CB8AC3E}">
        <p14:creationId xmlns:p14="http://schemas.microsoft.com/office/powerpoint/2010/main" val="33382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ECAFE-E172-08F7-26F9-D0AC78B2706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7E3B91E-C481-C1AE-4D26-960CBF320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836A61C-3CBF-5F79-99D9-BC27C55D0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C6C52EB-9BB9-23DA-383E-8A680ED8FAE8}"/>
              </a:ext>
            </a:extLst>
          </p:cNvPr>
          <p:cNvSpPr>
            <a:spLocks noGrp="1"/>
          </p:cNvSpPr>
          <p:nvPr>
            <p:ph type="dt" sz="half" idx="10"/>
          </p:nvPr>
        </p:nvSpPr>
        <p:spPr/>
        <p:txBody>
          <a:bodyPr/>
          <a:lstStyle/>
          <a:p>
            <a:fld id="{B2B678B1-2F29-4843-AF60-37791B06171F}" type="datetime1">
              <a:rPr lang="da-DK" smtClean="0"/>
              <a:t>19.03.2024</a:t>
            </a:fld>
            <a:endParaRPr lang="da-DK"/>
          </a:p>
        </p:txBody>
      </p:sp>
      <p:sp>
        <p:nvSpPr>
          <p:cNvPr id="6" name="Pladsholder til sidefod 5">
            <a:extLst>
              <a:ext uri="{FF2B5EF4-FFF2-40B4-BE49-F238E27FC236}">
                <a16:creationId xmlns:a16="http://schemas.microsoft.com/office/drawing/2014/main" id="{AB424331-B26C-54F2-A00B-48F8B97C644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A6B4FCA-359C-165C-FDFC-2509FDE05AFB}"/>
              </a:ext>
            </a:extLst>
          </p:cNvPr>
          <p:cNvSpPr>
            <a:spLocks noGrp="1"/>
          </p:cNvSpPr>
          <p:nvPr>
            <p:ph type="sldNum" sz="quarter" idx="12"/>
          </p:nvPr>
        </p:nvSpPr>
        <p:spPr/>
        <p:txBody>
          <a:bodyPr/>
          <a:lstStyle/>
          <a:p>
            <a:fld id="{29BCD767-E5CA-8B45-B71B-ADE0E6A77CD4}" type="slidenum">
              <a:rPr lang="da-DK" smtClean="0"/>
              <a:t>‹#›</a:t>
            </a:fld>
            <a:endParaRPr lang="da-DK"/>
          </a:p>
        </p:txBody>
      </p:sp>
    </p:spTree>
    <p:extLst>
      <p:ext uri="{BB962C8B-B14F-4D97-AF65-F5344CB8AC3E}">
        <p14:creationId xmlns:p14="http://schemas.microsoft.com/office/powerpoint/2010/main" val="327289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7DE418F-E806-3784-4D8C-EFBE19E36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263115C-D0F6-FE45-D760-7297CB863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B430666-A899-70A5-E8E3-5BF5DCEA4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DCC16-967A-7649-8E28-33690D0F8D2D}" type="datetime1">
              <a:rPr lang="da-DK" smtClean="0"/>
              <a:t>19.03.2024</a:t>
            </a:fld>
            <a:endParaRPr lang="da-DK"/>
          </a:p>
        </p:txBody>
      </p:sp>
      <p:sp>
        <p:nvSpPr>
          <p:cNvPr id="5" name="Pladsholder til sidefod 4">
            <a:extLst>
              <a:ext uri="{FF2B5EF4-FFF2-40B4-BE49-F238E27FC236}">
                <a16:creationId xmlns:a16="http://schemas.microsoft.com/office/drawing/2014/main" id="{9A77D392-9993-ED12-CE53-DDB77DB4F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816E58B6-4527-526E-7BA9-CA6CAC5AE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CD767-E5CA-8B45-B71B-ADE0E6A77CD4}" type="slidenum">
              <a:rPr lang="da-DK" smtClean="0"/>
              <a:t>‹#›</a:t>
            </a:fld>
            <a:endParaRPr lang="da-DK" dirty="0"/>
          </a:p>
        </p:txBody>
      </p:sp>
    </p:spTree>
    <p:extLst>
      <p:ext uri="{BB962C8B-B14F-4D97-AF65-F5344CB8AC3E}">
        <p14:creationId xmlns:p14="http://schemas.microsoft.com/office/powerpoint/2010/main" val="4244416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2E0FB45-3214-D5C7-4572-58476965F42C}"/>
              </a:ext>
            </a:extLst>
          </p:cNvPr>
          <p:cNvPicPr>
            <a:picLocks noChangeAspect="1"/>
          </p:cNvPicPr>
          <p:nvPr/>
        </p:nvPicPr>
        <p:blipFill>
          <a:blip r:embed="rId2"/>
          <a:stretch>
            <a:fillRect/>
          </a:stretch>
        </p:blipFill>
        <p:spPr>
          <a:xfrm>
            <a:off x="0" y="3863381"/>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61418"/>
          </a:xfrm>
          <a:solidFill>
            <a:srgbClr val="849F8B"/>
          </a:solidFill>
        </p:spPr>
        <p:txBody>
          <a:bodyPr anchor="ctr">
            <a:normAutofit/>
          </a:bodyPr>
          <a:lstStyle/>
          <a:p>
            <a:r>
              <a:rPr lang="da-DK" sz="4400" b="1" dirty="0">
                <a:solidFill>
                  <a:schemeClr val="bg1"/>
                </a:solidFill>
                <a:latin typeface="Barlow SemiBold" pitchFamily="2" charset="77"/>
                <a:ea typeface="Baskerville" panose="02020502070401020303" pitchFamily="18" charset="0"/>
              </a:rPr>
              <a:t>”Gode tips til gode bestyrelser”</a:t>
            </a:r>
          </a:p>
        </p:txBody>
      </p:sp>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887627" y="4698797"/>
            <a:ext cx="10007855" cy="1818051"/>
          </a:xfrm>
        </p:spPr>
        <p:txBody>
          <a:bodyPr>
            <a:normAutofit/>
          </a:bodyPr>
          <a:lstStyle/>
          <a:p>
            <a:endParaRPr lang="da-DK" sz="2000" b="1" dirty="0">
              <a:solidFill>
                <a:srgbClr val="3E5044"/>
              </a:solidFill>
              <a:latin typeface="Barlow" pitchFamily="2" charset="77"/>
            </a:endParaRPr>
          </a:p>
          <a:p>
            <a:r>
              <a:rPr lang="da-DK" sz="2000" b="1" dirty="0">
                <a:solidFill>
                  <a:srgbClr val="3E5044"/>
                </a:solidFill>
                <a:latin typeface="Barlow" pitchFamily="2" charset="77"/>
              </a:rPr>
              <a:t>Webinar, den tirsdag 19. marts 2024, kl. 19.00-19.45</a:t>
            </a: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a:t>
            </a:fld>
            <a:endParaRPr lang="da-DK" dirty="0">
              <a:solidFill>
                <a:srgbClr val="849F8B"/>
              </a:solidFill>
              <a:latin typeface="Barlow" pitchFamily="2" charset="77"/>
            </a:endParaRPr>
          </a:p>
        </p:txBody>
      </p:sp>
      <p:pic>
        <p:nvPicPr>
          <p:cNvPr id="11" name="Billede 10" descr="Et billede, der indeholder tekst&#10;&#10;Automatisk genereret beskrivelse">
            <a:extLst>
              <a:ext uri="{FF2B5EF4-FFF2-40B4-BE49-F238E27FC236}">
                <a16:creationId xmlns:a16="http://schemas.microsoft.com/office/drawing/2014/main" id="{CFCF08CD-2126-AD40-4F79-3FBDA2CA7F44}"/>
              </a:ext>
            </a:extLst>
          </p:cNvPr>
          <p:cNvPicPr>
            <a:picLocks noChangeAspect="1"/>
          </p:cNvPicPr>
          <p:nvPr/>
        </p:nvPicPr>
        <p:blipFill>
          <a:blip r:embed="rId3"/>
          <a:stretch>
            <a:fillRect/>
          </a:stretch>
        </p:blipFill>
        <p:spPr>
          <a:xfrm>
            <a:off x="83722" y="6173211"/>
            <a:ext cx="2251706" cy="615624"/>
          </a:xfrm>
          <a:prstGeom prst="rect">
            <a:avLst/>
          </a:prstGeom>
        </p:spPr>
      </p:pic>
      <p:pic>
        <p:nvPicPr>
          <p:cNvPr id="6" name="Billede 5">
            <a:extLst>
              <a:ext uri="{FF2B5EF4-FFF2-40B4-BE49-F238E27FC236}">
                <a16:creationId xmlns:a16="http://schemas.microsoft.com/office/drawing/2014/main" id="{CE11B769-A3F6-0772-D7DF-58CF8CB24663}"/>
              </a:ext>
            </a:extLst>
          </p:cNvPr>
          <p:cNvPicPr>
            <a:picLocks noChangeAspect="1"/>
          </p:cNvPicPr>
          <p:nvPr/>
        </p:nvPicPr>
        <p:blipFill>
          <a:blip r:embed="rId4"/>
          <a:stretch>
            <a:fillRect/>
          </a:stretch>
        </p:blipFill>
        <p:spPr>
          <a:xfrm>
            <a:off x="-1" y="1046253"/>
            <a:ext cx="12191999" cy="3090560"/>
          </a:xfrm>
          <a:prstGeom prst="rect">
            <a:avLst/>
          </a:prstGeom>
        </p:spPr>
      </p:pic>
    </p:spTree>
    <p:extLst>
      <p:ext uri="{BB962C8B-B14F-4D97-AF65-F5344CB8AC3E}">
        <p14:creationId xmlns:p14="http://schemas.microsoft.com/office/powerpoint/2010/main" val="1985228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E5044"/>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878544" y="1685365"/>
            <a:ext cx="10434912" cy="4664145"/>
          </a:xfrm>
        </p:spPr>
        <p:txBody>
          <a:bodyPr>
            <a:normAutofit/>
          </a:bodyPr>
          <a:lstStyle/>
          <a:p>
            <a:pPr marL="0" indent="0" algn="l">
              <a:lnSpc>
                <a:spcPct val="170000"/>
              </a:lnSpc>
              <a:buNone/>
            </a:pPr>
            <a:r>
              <a:rPr lang="da-DK" dirty="0">
                <a:solidFill>
                  <a:schemeClr val="bg1"/>
                </a:solidFill>
                <a:latin typeface="Barlow" pitchFamily="2" charset="77"/>
              </a:rPr>
              <a:t>FKF har arbejdet med et ”hjælperedskab”</a:t>
            </a:r>
          </a:p>
          <a:p>
            <a:pPr marL="0" indent="0" algn="l">
              <a:lnSpc>
                <a:spcPct val="170000"/>
              </a:lnSpc>
              <a:buNone/>
            </a:pPr>
            <a:r>
              <a:rPr lang="da-DK" sz="2400" dirty="0">
                <a:solidFill>
                  <a:schemeClr val="bg1"/>
                </a:solidFill>
                <a:latin typeface="Barlow" pitchFamily="2" charset="77"/>
              </a:rPr>
              <a:t>P</a:t>
            </a:r>
            <a:r>
              <a:rPr lang="da-DK" dirty="0">
                <a:solidFill>
                  <a:schemeClr val="bg1"/>
                </a:solidFill>
                <a:latin typeface="Barlow" pitchFamily="2" charset="77"/>
              </a:rPr>
              <a:t>ræsenteres her på webinaret</a:t>
            </a:r>
          </a:p>
          <a:p>
            <a:pPr marL="0" indent="0" algn="l">
              <a:lnSpc>
                <a:spcPct val="170000"/>
              </a:lnSpc>
              <a:buNone/>
            </a:pPr>
            <a:r>
              <a:rPr lang="da-DK" dirty="0">
                <a:solidFill>
                  <a:schemeClr val="bg1"/>
                </a:solidFill>
                <a:latin typeface="Barlow" pitchFamily="2" charset="77"/>
              </a:rPr>
              <a:t>Er tilgængeligt på hjemmesiden</a:t>
            </a:r>
            <a:endParaRPr lang="en-DK" sz="2400" dirty="0">
              <a:solidFill>
                <a:schemeClr val="bg1"/>
              </a:solidFill>
              <a:latin typeface="Barlow" pitchFamily="2" charset="77"/>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10</a:t>
            </a:fld>
            <a:endParaRPr lang="da-DK" dirty="0">
              <a:solidFill>
                <a:srgbClr val="849F8B"/>
              </a:solidFill>
              <a:latin typeface="Barlow" pitchFamily="2" charset="77"/>
            </a:endParaRPr>
          </a:p>
        </p:txBody>
      </p:sp>
      <p:sp>
        <p:nvSpPr>
          <p:cNvPr id="4" name="Undertitel 2">
            <a:extLst>
              <a:ext uri="{FF2B5EF4-FFF2-40B4-BE49-F238E27FC236}">
                <a16:creationId xmlns:a16="http://schemas.microsoft.com/office/drawing/2014/main" id="{E78FBB6C-2B32-03CB-C906-1FE2F05555C9}"/>
              </a:ext>
            </a:extLst>
          </p:cNvPr>
          <p:cNvSpPr txBox="1">
            <a:spLocks/>
          </p:cNvSpPr>
          <p:nvPr/>
        </p:nvSpPr>
        <p:spPr>
          <a:xfrm>
            <a:off x="878544" y="508490"/>
            <a:ext cx="10524564" cy="986678"/>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8800" dirty="0">
                <a:solidFill>
                  <a:schemeClr val="bg1"/>
                </a:solidFill>
                <a:latin typeface="Barlow" pitchFamily="2" charset="77"/>
              </a:rPr>
              <a:t>Lederudviklingssamtale</a:t>
            </a:r>
          </a:p>
          <a:p>
            <a:pPr algn="l"/>
            <a:r>
              <a:rPr lang="da-DK" sz="8800" dirty="0">
                <a:solidFill>
                  <a:schemeClr val="bg1"/>
                </a:solidFill>
                <a:latin typeface="Barlow" pitchFamily="2" charset="77"/>
              </a:rPr>
              <a:t>(LUS)</a:t>
            </a:r>
            <a:endParaRPr lang="da-DK" sz="3200" dirty="0">
              <a:solidFill>
                <a:schemeClr val="bg1"/>
              </a:solidFill>
              <a:latin typeface="Barlow" pitchFamily="2" charset="77"/>
            </a:endParaRPr>
          </a:p>
        </p:txBody>
      </p:sp>
    </p:spTree>
    <p:extLst>
      <p:ext uri="{BB962C8B-B14F-4D97-AF65-F5344CB8AC3E}">
        <p14:creationId xmlns:p14="http://schemas.microsoft.com/office/powerpoint/2010/main" val="294929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E5044"/>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878544" y="1685365"/>
            <a:ext cx="10434912" cy="4664145"/>
          </a:xfrm>
        </p:spPr>
        <p:txBody>
          <a:bodyPr>
            <a:normAutofit/>
          </a:bodyPr>
          <a:lstStyle/>
          <a:p>
            <a:pPr algn="l">
              <a:lnSpc>
                <a:spcPct val="170000"/>
              </a:lnSpc>
            </a:pPr>
            <a:r>
              <a:rPr lang="da-DK" sz="2400" dirty="0">
                <a:solidFill>
                  <a:schemeClr val="bg1"/>
                </a:solidFill>
                <a:latin typeface="Barlow" pitchFamily="2" charset="77"/>
              </a:rPr>
              <a:t>Skabelonen fungerer som ”Evaluering, status og fremtid”</a:t>
            </a:r>
          </a:p>
          <a:p>
            <a:pPr marL="342900" indent="-342900" algn="l">
              <a:lnSpc>
                <a:spcPct val="170000"/>
              </a:lnSpc>
              <a:buFontTx/>
              <a:buChar char="-"/>
            </a:pPr>
            <a:endParaRPr lang="da-DK" dirty="0">
              <a:solidFill>
                <a:schemeClr val="bg1"/>
              </a:solidFill>
              <a:latin typeface="Barlow" pitchFamily="2" charset="77"/>
            </a:endParaRPr>
          </a:p>
          <a:p>
            <a:pPr algn="l">
              <a:lnSpc>
                <a:spcPct val="170000"/>
              </a:lnSpc>
            </a:pPr>
            <a:r>
              <a:rPr lang="da-DK" sz="2400" dirty="0">
                <a:solidFill>
                  <a:schemeClr val="bg1"/>
                </a:solidFill>
                <a:latin typeface="Barlow" pitchFamily="2" charset="77"/>
              </a:rPr>
              <a:t>Fokus er i det </a:t>
            </a:r>
            <a:r>
              <a:rPr lang="da-DK" dirty="0">
                <a:solidFill>
                  <a:schemeClr val="bg1"/>
                </a:solidFill>
                <a:latin typeface="Barlow" pitchFamily="2" charset="77"/>
              </a:rPr>
              <a:t>følgende på </a:t>
            </a:r>
            <a:r>
              <a:rPr lang="da-DK" u="sng" dirty="0">
                <a:solidFill>
                  <a:schemeClr val="bg1"/>
                </a:solidFill>
                <a:latin typeface="Barlow" pitchFamily="2" charset="77"/>
              </a:rPr>
              <a:t>punkt 2: Status</a:t>
            </a:r>
          </a:p>
          <a:p>
            <a:pPr algn="l">
              <a:lnSpc>
                <a:spcPct val="170000"/>
              </a:lnSpc>
            </a:pPr>
            <a:endParaRPr lang="da-DK" u="sng" dirty="0">
              <a:solidFill>
                <a:schemeClr val="bg1"/>
              </a:solidFill>
              <a:latin typeface="Barlow" pitchFamily="2" charset="77"/>
            </a:endParaRPr>
          </a:p>
          <a:p>
            <a:pPr algn="l">
              <a:lnSpc>
                <a:spcPct val="170000"/>
              </a:lnSpc>
            </a:pPr>
            <a:r>
              <a:rPr lang="da-DK" dirty="0">
                <a:solidFill>
                  <a:schemeClr val="bg1"/>
                </a:solidFill>
                <a:latin typeface="Barlow" pitchFamily="2" charset="77"/>
              </a:rPr>
              <a:t>Tanken er, at man kommer rundt om hele skolelivet, med afsæt i ”kerne-aktørerne”  og skolekulturen i centrum: En ”KULTUR- &amp; KOMPETENCEMODEL”</a:t>
            </a:r>
            <a:endParaRPr lang="en-DK" sz="2400" dirty="0">
              <a:solidFill>
                <a:schemeClr val="bg1"/>
              </a:solidFill>
              <a:latin typeface="Barlow" pitchFamily="2" charset="77"/>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11</a:t>
            </a:fld>
            <a:endParaRPr lang="da-DK" dirty="0">
              <a:solidFill>
                <a:srgbClr val="849F8B"/>
              </a:solidFill>
              <a:latin typeface="Barlow" pitchFamily="2" charset="77"/>
            </a:endParaRPr>
          </a:p>
        </p:txBody>
      </p:sp>
      <p:sp>
        <p:nvSpPr>
          <p:cNvPr id="4" name="Undertitel 2">
            <a:extLst>
              <a:ext uri="{FF2B5EF4-FFF2-40B4-BE49-F238E27FC236}">
                <a16:creationId xmlns:a16="http://schemas.microsoft.com/office/drawing/2014/main" id="{E78FBB6C-2B32-03CB-C906-1FE2F05555C9}"/>
              </a:ext>
            </a:extLst>
          </p:cNvPr>
          <p:cNvSpPr txBox="1">
            <a:spLocks/>
          </p:cNvSpPr>
          <p:nvPr/>
        </p:nvSpPr>
        <p:spPr>
          <a:xfrm>
            <a:off x="878544" y="508490"/>
            <a:ext cx="10524564" cy="986678"/>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8800" dirty="0">
                <a:solidFill>
                  <a:schemeClr val="bg1"/>
                </a:solidFill>
                <a:latin typeface="Barlow" pitchFamily="2" charset="77"/>
              </a:rPr>
              <a:t>Lederudviklingssamtale</a:t>
            </a:r>
          </a:p>
          <a:p>
            <a:pPr algn="l"/>
            <a:r>
              <a:rPr lang="da-DK" sz="8800" dirty="0">
                <a:solidFill>
                  <a:schemeClr val="bg1"/>
                </a:solidFill>
                <a:latin typeface="Barlow" pitchFamily="2" charset="77"/>
              </a:rPr>
              <a:t>(LUS)</a:t>
            </a:r>
            <a:endParaRPr lang="da-DK" sz="3200" dirty="0">
              <a:solidFill>
                <a:schemeClr val="bg1"/>
              </a:solidFill>
              <a:latin typeface="Barlow" pitchFamily="2" charset="77"/>
            </a:endParaRPr>
          </a:p>
        </p:txBody>
      </p:sp>
    </p:spTree>
    <p:extLst>
      <p:ext uri="{BB962C8B-B14F-4D97-AF65-F5344CB8AC3E}">
        <p14:creationId xmlns:p14="http://schemas.microsoft.com/office/powerpoint/2010/main" val="74698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E5044"/>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878544" y="1685365"/>
            <a:ext cx="10434912" cy="4664145"/>
          </a:xfrm>
        </p:spPr>
        <p:txBody>
          <a:bodyPr>
            <a:normAutofit fontScale="92500" lnSpcReduction="10000"/>
          </a:bodyPr>
          <a:lstStyle/>
          <a:p>
            <a:pPr marL="0" indent="0" algn="l">
              <a:lnSpc>
                <a:spcPct val="170000"/>
              </a:lnSpc>
              <a:buNone/>
            </a:pPr>
            <a:r>
              <a:rPr lang="da-DK" dirty="0">
                <a:solidFill>
                  <a:schemeClr val="bg1"/>
                </a:solidFill>
                <a:latin typeface="Barlow" pitchFamily="2" charset="77"/>
              </a:rPr>
              <a:t>Elever, forældre og skolekultur er omdrejningspunkt i en samtale om et ledelsesmæssigt blik på skolens liv.</a:t>
            </a:r>
          </a:p>
          <a:p>
            <a:pPr marL="0" indent="0" algn="l">
              <a:lnSpc>
                <a:spcPct val="170000"/>
              </a:lnSpc>
              <a:buNone/>
            </a:pPr>
            <a:endParaRPr lang="en-DK" dirty="0">
              <a:solidFill>
                <a:schemeClr val="bg1"/>
              </a:solidFill>
              <a:latin typeface="Barlow" pitchFamily="2" charset="77"/>
            </a:endParaRPr>
          </a:p>
          <a:p>
            <a:pPr marL="0" indent="0" algn="l">
              <a:lnSpc>
                <a:spcPct val="170000"/>
              </a:lnSpc>
              <a:buNone/>
            </a:pPr>
            <a:r>
              <a:rPr lang="en-DK" sz="2400" dirty="0">
                <a:solidFill>
                  <a:schemeClr val="bg1"/>
                </a:solidFill>
                <a:latin typeface="Barlow" pitchFamily="2" charset="77"/>
              </a:rPr>
              <a:t>Bagtæ</a:t>
            </a:r>
            <a:r>
              <a:rPr lang="en-DK" dirty="0">
                <a:solidFill>
                  <a:schemeClr val="bg1"/>
                </a:solidFill>
                <a:latin typeface="Barlow" pitchFamily="2" charset="77"/>
              </a:rPr>
              <a:t>ppet for denne drøftelse om lederens adfærd og udvikling er:</a:t>
            </a:r>
          </a:p>
          <a:p>
            <a:pPr marL="914400" lvl="1" indent="-457200" algn="l">
              <a:lnSpc>
                <a:spcPct val="170000"/>
              </a:lnSpc>
              <a:buAutoNum type="alphaUcPeriod"/>
            </a:pPr>
            <a:r>
              <a:rPr lang="en-DK" dirty="0">
                <a:solidFill>
                  <a:schemeClr val="bg1"/>
                </a:solidFill>
                <a:latin typeface="Barlow" pitchFamily="2" charset="77"/>
              </a:rPr>
              <a:t>Bestyrelse</a:t>
            </a:r>
          </a:p>
          <a:p>
            <a:pPr marL="914400" lvl="1" indent="-457200" algn="l">
              <a:lnSpc>
                <a:spcPct val="170000"/>
              </a:lnSpc>
              <a:buAutoNum type="alphaUcPeriod"/>
            </a:pPr>
            <a:r>
              <a:rPr lang="en-DK" dirty="0">
                <a:solidFill>
                  <a:schemeClr val="bg1"/>
                </a:solidFill>
                <a:latin typeface="Barlow" pitchFamily="2" charset="77"/>
              </a:rPr>
              <a:t>Aktuelle forhold</a:t>
            </a:r>
          </a:p>
          <a:p>
            <a:pPr marL="914400" lvl="1" indent="-457200" algn="l">
              <a:lnSpc>
                <a:spcPct val="170000"/>
              </a:lnSpc>
              <a:buAutoNum type="alphaUcPeriod"/>
            </a:pPr>
            <a:r>
              <a:rPr lang="en-DK" dirty="0">
                <a:solidFill>
                  <a:schemeClr val="bg1"/>
                </a:solidFill>
                <a:latin typeface="Barlow" pitchFamily="2" charset="77"/>
              </a:rPr>
              <a:t>Systemvilkår</a:t>
            </a:r>
          </a:p>
          <a:p>
            <a:pPr marL="914400" lvl="1" indent="-457200" algn="l">
              <a:lnSpc>
                <a:spcPct val="170000"/>
              </a:lnSpc>
              <a:buAutoNum type="alphaUcPeriod"/>
            </a:pPr>
            <a:r>
              <a:rPr lang="da-DK" dirty="0">
                <a:solidFill>
                  <a:schemeClr val="bg1"/>
                </a:solidFill>
                <a:latin typeface="Barlow" pitchFamily="2" charset="77"/>
              </a:rPr>
              <a:t>Fri, kristen skole</a:t>
            </a: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12</a:t>
            </a:fld>
            <a:endParaRPr lang="da-DK" dirty="0">
              <a:solidFill>
                <a:srgbClr val="849F8B"/>
              </a:solidFill>
              <a:latin typeface="Barlow" pitchFamily="2" charset="77"/>
            </a:endParaRPr>
          </a:p>
        </p:txBody>
      </p:sp>
      <p:sp>
        <p:nvSpPr>
          <p:cNvPr id="4" name="Undertitel 2">
            <a:extLst>
              <a:ext uri="{FF2B5EF4-FFF2-40B4-BE49-F238E27FC236}">
                <a16:creationId xmlns:a16="http://schemas.microsoft.com/office/drawing/2014/main" id="{E78FBB6C-2B32-03CB-C906-1FE2F05555C9}"/>
              </a:ext>
            </a:extLst>
          </p:cNvPr>
          <p:cNvSpPr txBox="1">
            <a:spLocks/>
          </p:cNvSpPr>
          <p:nvPr/>
        </p:nvSpPr>
        <p:spPr>
          <a:xfrm>
            <a:off x="878544" y="508490"/>
            <a:ext cx="10524564" cy="9866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3200" dirty="0">
                <a:solidFill>
                  <a:schemeClr val="bg1"/>
                </a:solidFill>
                <a:latin typeface="Barlow" pitchFamily="2" charset="77"/>
              </a:rPr>
              <a:t>Starter fra centrum</a:t>
            </a:r>
          </a:p>
        </p:txBody>
      </p:sp>
    </p:spTree>
    <p:extLst>
      <p:ext uri="{BB962C8B-B14F-4D97-AF65-F5344CB8AC3E}">
        <p14:creationId xmlns:p14="http://schemas.microsoft.com/office/powerpoint/2010/main" val="267920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8D2C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414339" y="657226"/>
            <a:ext cx="11272836" cy="5397588"/>
          </a:xfrm>
        </p:spPr>
        <p:txBody>
          <a:bodyPr>
            <a:normAutofit lnSpcReduction="10000"/>
          </a:bodyPr>
          <a:lstStyle/>
          <a:p>
            <a:pPr marL="0" indent="0" algn="l">
              <a:buNone/>
            </a:pPr>
            <a:r>
              <a:rPr lang="en-GB" sz="4400" dirty="0" err="1">
                <a:solidFill>
                  <a:srgbClr val="3E5044"/>
                </a:solidFill>
                <a:latin typeface="Barlow" pitchFamily="2" charset="77"/>
              </a:rPr>
              <a:t>En</a:t>
            </a:r>
            <a:r>
              <a:rPr lang="en-GB" sz="4400" dirty="0">
                <a:solidFill>
                  <a:srgbClr val="3E5044"/>
                </a:solidFill>
                <a:latin typeface="Barlow" pitchFamily="2" charset="77"/>
              </a:rPr>
              <a:t> </a:t>
            </a:r>
            <a:r>
              <a:rPr lang="en-GB" sz="4400" dirty="0" err="1">
                <a:solidFill>
                  <a:srgbClr val="3E5044"/>
                </a:solidFill>
                <a:latin typeface="Barlow" pitchFamily="2" charset="77"/>
              </a:rPr>
              <a:t>samtale</a:t>
            </a:r>
            <a:r>
              <a:rPr lang="en-GB" sz="4400" dirty="0">
                <a:solidFill>
                  <a:srgbClr val="3E5044"/>
                </a:solidFill>
                <a:latin typeface="Barlow" pitchFamily="2" charset="77"/>
              </a:rPr>
              <a:t> </a:t>
            </a:r>
            <a:r>
              <a:rPr lang="en-GB" sz="4400" dirty="0" err="1">
                <a:solidFill>
                  <a:srgbClr val="3E5044"/>
                </a:solidFill>
                <a:latin typeface="Barlow" pitchFamily="2" charset="77"/>
              </a:rPr>
              <a:t>ud</a:t>
            </a:r>
            <a:r>
              <a:rPr lang="en-GB" sz="4400" dirty="0">
                <a:solidFill>
                  <a:srgbClr val="3E5044"/>
                </a:solidFill>
                <a:latin typeface="Barlow" pitchFamily="2" charset="77"/>
              </a:rPr>
              <a:t> </a:t>
            </a:r>
            <a:r>
              <a:rPr lang="en-GB" sz="4400" dirty="0" err="1">
                <a:solidFill>
                  <a:srgbClr val="3E5044"/>
                </a:solidFill>
                <a:latin typeface="Barlow" pitchFamily="2" charset="77"/>
              </a:rPr>
              <a:t>fra</a:t>
            </a:r>
            <a:r>
              <a:rPr lang="en-GB" sz="4400" dirty="0">
                <a:solidFill>
                  <a:srgbClr val="3E5044"/>
                </a:solidFill>
                <a:latin typeface="Barlow" pitchFamily="2" charset="77"/>
              </a:rPr>
              <a:t> centrum; </a:t>
            </a:r>
            <a:r>
              <a:rPr lang="en-GB" sz="4400" dirty="0" err="1">
                <a:solidFill>
                  <a:srgbClr val="3E5044"/>
                </a:solidFill>
                <a:latin typeface="Barlow" pitchFamily="2" charset="77"/>
              </a:rPr>
              <a:t>lederens</a:t>
            </a:r>
            <a:r>
              <a:rPr lang="en-GB" sz="4400" dirty="0">
                <a:solidFill>
                  <a:srgbClr val="3E5044"/>
                </a:solidFill>
                <a:latin typeface="Barlow" pitchFamily="2" charset="77"/>
              </a:rPr>
              <a:t> </a:t>
            </a:r>
            <a:r>
              <a:rPr lang="en-GB" sz="4400" dirty="0" err="1">
                <a:solidFill>
                  <a:srgbClr val="3E5044"/>
                </a:solidFill>
                <a:latin typeface="Barlow" pitchFamily="2" charset="77"/>
              </a:rPr>
              <a:t>virkelighed</a:t>
            </a:r>
            <a:r>
              <a:rPr lang="en-GB" sz="4400" dirty="0">
                <a:solidFill>
                  <a:srgbClr val="3E5044"/>
                </a:solidFill>
                <a:latin typeface="Barlow" pitchFamily="2" charset="77"/>
              </a:rPr>
              <a:t> </a:t>
            </a:r>
            <a:r>
              <a:rPr lang="en-GB" sz="4400" dirty="0" err="1">
                <a:solidFill>
                  <a:srgbClr val="3E5044"/>
                </a:solidFill>
                <a:latin typeface="Barlow" pitchFamily="2" charset="77"/>
              </a:rPr>
              <a:t>og</a:t>
            </a:r>
            <a:r>
              <a:rPr lang="en-GB" sz="4400" dirty="0">
                <a:solidFill>
                  <a:srgbClr val="3E5044"/>
                </a:solidFill>
                <a:latin typeface="Barlow" pitchFamily="2" charset="77"/>
              </a:rPr>
              <a:t> </a:t>
            </a:r>
            <a:r>
              <a:rPr lang="en-GB" sz="4400" dirty="0" err="1">
                <a:solidFill>
                  <a:srgbClr val="3E5044"/>
                </a:solidFill>
                <a:latin typeface="Barlow" pitchFamily="2" charset="77"/>
              </a:rPr>
              <a:t>virkefelt</a:t>
            </a:r>
            <a:r>
              <a:rPr lang="en-GB" sz="4400" dirty="0">
                <a:solidFill>
                  <a:srgbClr val="3E5044"/>
                </a:solidFill>
                <a:latin typeface="Barlow" pitchFamily="2" charset="77"/>
              </a:rPr>
              <a:t>:</a:t>
            </a:r>
          </a:p>
          <a:p>
            <a:pPr marL="0" indent="0" algn="l">
              <a:buNone/>
            </a:pPr>
            <a:endParaRPr lang="en-GB" sz="4400" dirty="0">
              <a:solidFill>
                <a:srgbClr val="3E5044"/>
              </a:solidFill>
              <a:latin typeface="Barlow" pitchFamily="2" charset="77"/>
            </a:endParaRPr>
          </a:p>
          <a:p>
            <a:pPr marL="0" indent="0" algn="l">
              <a:buNone/>
            </a:pPr>
            <a:endParaRPr lang="en-GB" sz="4400" dirty="0">
              <a:solidFill>
                <a:srgbClr val="3E5044"/>
              </a:solidFill>
              <a:latin typeface="Barlow" pitchFamily="2" charset="77"/>
            </a:endParaRPr>
          </a:p>
          <a:p>
            <a:pPr marL="0" indent="0" algn="l">
              <a:buNone/>
            </a:pPr>
            <a:r>
              <a:rPr lang="en-GB" sz="4400" dirty="0" err="1">
                <a:solidFill>
                  <a:srgbClr val="3E5044"/>
                </a:solidFill>
                <a:latin typeface="Barlow" pitchFamily="2" charset="77"/>
              </a:rPr>
              <a:t>Kernen</a:t>
            </a:r>
            <a:r>
              <a:rPr lang="en-GB" sz="4400" dirty="0">
                <a:solidFill>
                  <a:srgbClr val="3E5044"/>
                </a:solidFill>
                <a:latin typeface="Barlow" pitchFamily="2" charset="77"/>
              </a:rPr>
              <a:t> </a:t>
            </a:r>
          </a:p>
          <a:p>
            <a:pPr marL="0" indent="0" algn="l">
              <a:buNone/>
            </a:pPr>
            <a:endParaRPr lang="en-GB" sz="4400" dirty="0">
              <a:solidFill>
                <a:srgbClr val="3E5044"/>
              </a:solidFill>
              <a:latin typeface="Barlow" pitchFamily="2" charset="77"/>
            </a:endParaRPr>
          </a:p>
          <a:p>
            <a:pPr marL="0" indent="0" algn="l">
              <a:buNone/>
            </a:pPr>
            <a:endParaRPr lang="en-GB" sz="4400" dirty="0">
              <a:solidFill>
                <a:srgbClr val="3E5044"/>
              </a:solidFill>
              <a:latin typeface="Barlow" pitchFamily="2" charset="77"/>
            </a:endParaRPr>
          </a:p>
          <a:p>
            <a:pPr marL="0" indent="0" algn="l">
              <a:buNone/>
            </a:pPr>
            <a:r>
              <a:rPr lang="en-GB" sz="4400" dirty="0" err="1">
                <a:solidFill>
                  <a:srgbClr val="3E5044"/>
                </a:solidFill>
                <a:latin typeface="Barlow" pitchFamily="2" charset="77"/>
              </a:rPr>
              <a:t>Rammevilkår</a:t>
            </a:r>
            <a:endParaRPr lang="en-GB" sz="4000" dirty="0">
              <a:solidFill>
                <a:srgbClr val="3E5044"/>
              </a:solidFill>
              <a:latin typeface="Barlow" pitchFamily="2" charset="77"/>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13</a:t>
            </a:fld>
            <a:endParaRPr lang="da-DK" dirty="0">
              <a:solidFill>
                <a:srgbClr val="849F8B"/>
              </a:solidFill>
              <a:latin typeface="Barlow" pitchFamily="2" charset="77"/>
            </a:endParaRPr>
          </a:p>
        </p:txBody>
      </p:sp>
      <p:pic>
        <p:nvPicPr>
          <p:cNvPr id="4" name="Picture 3">
            <a:extLst>
              <a:ext uri="{FF2B5EF4-FFF2-40B4-BE49-F238E27FC236}">
                <a16:creationId xmlns:a16="http://schemas.microsoft.com/office/drawing/2014/main" id="{948C3C4F-3F01-ED71-2266-46B71B357553}"/>
              </a:ext>
            </a:extLst>
          </p:cNvPr>
          <p:cNvPicPr>
            <a:picLocks noChangeAspect="1"/>
          </p:cNvPicPr>
          <p:nvPr/>
        </p:nvPicPr>
        <p:blipFill rotWithShape="1">
          <a:blip r:embed="rId2"/>
          <a:srcRect l="24885" t="24690" r="31894" b="8898"/>
          <a:stretch/>
        </p:blipFill>
        <p:spPr>
          <a:xfrm>
            <a:off x="5445416" y="2072614"/>
            <a:ext cx="4663441" cy="4478654"/>
          </a:xfrm>
          <a:prstGeom prst="rect">
            <a:avLst/>
          </a:prstGeom>
        </p:spPr>
      </p:pic>
      <p:cxnSp>
        <p:nvCxnSpPr>
          <p:cNvPr id="7" name="Straight Arrow Connector 6">
            <a:extLst>
              <a:ext uri="{FF2B5EF4-FFF2-40B4-BE49-F238E27FC236}">
                <a16:creationId xmlns:a16="http://schemas.microsoft.com/office/drawing/2014/main" id="{3404CBFD-16C9-7A79-EECC-7C3AE623BF93}"/>
              </a:ext>
            </a:extLst>
          </p:cNvPr>
          <p:cNvCxnSpPr>
            <a:cxnSpLocks/>
          </p:cNvCxnSpPr>
          <p:nvPr/>
        </p:nvCxnSpPr>
        <p:spPr>
          <a:xfrm>
            <a:off x="2455835" y="3596640"/>
            <a:ext cx="4265005" cy="365760"/>
          </a:xfrm>
          <a:prstGeom prst="straightConnector1">
            <a:avLst/>
          </a:prstGeom>
          <a:ln w="63500">
            <a:solidFill>
              <a:srgbClr val="F08E4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0C2D52C-68C2-C98B-4946-FA83EACD9CFE}"/>
              </a:ext>
            </a:extLst>
          </p:cNvPr>
          <p:cNvCxnSpPr>
            <a:cxnSpLocks/>
          </p:cNvCxnSpPr>
          <p:nvPr/>
        </p:nvCxnSpPr>
        <p:spPr>
          <a:xfrm flipV="1">
            <a:off x="3789882" y="5136730"/>
            <a:ext cx="2260875" cy="233108"/>
          </a:xfrm>
          <a:prstGeom prst="straightConnector1">
            <a:avLst/>
          </a:prstGeom>
          <a:ln w="63500">
            <a:solidFill>
              <a:srgbClr val="F08E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42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8D2C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414339" y="657226"/>
            <a:ext cx="11272836" cy="5397588"/>
          </a:xfrm>
        </p:spPr>
        <p:txBody>
          <a:bodyPr>
            <a:normAutofit/>
          </a:bodyPr>
          <a:lstStyle/>
          <a:p>
            <a:pPr marL="0" indent="0" algn="l">
              <a:buNone/>
            </a:pPr>
            <a:r>
              <a:rPr lang="en-GB" sz="4000" dirty="0" err="1">
                <a:latin typeface="Barlow" pitchFamily="2" charset="77"/>
              </a:rPr>
              <a:t>Dernæst</a:t>
            </a:r>
            <a:r>
              <a:rPr lang="en-GB" sz="4000" dirty="0">
                <a:latin typeface="Barlow" pitchFamily="2" charset="77"/>
              </a:rPr>
              <a:t> </a:t>
            </a:r>
            <a:r>
              <a:rPr lang="en-GB" sz="4000" dirty="0" err="1">
                <a:latin typeface="Barlow" pitchFamily="2" charset="77"/>
              </a:rPr>
              <a:t>følger</a:t>
            </a:r>
            <a:r>
              <a:rPr lang="en-GB" sz="4000" dirty="0">
                <a:latin typeface="Barlow" pitchFamily="2" charset="77"/>
              </a:rPr>
              <a:t> </a:t>
            </a:r>
            <a:r>
              <a:rPr lang="en-GB" sz="4000" dirty="0" err="1">
                <a:latin typeface="Barlow" pitchFamily="2" charset="77"/>
              </a:rPr>
              <a:t>refleksionen</a:t>
            </a:r>
            <a:r>
              <a:rPr lang="en-GB" sz="4000" dirty="0">
                <a:latin typeface="Barlow" pitchFamily="2" charset="77"/>
              </a:rPr>
              <a:t> over </a:t>
            </a:r>
            <a:r>
              <a:rPr lang="en-GB" sz="4000" dirty="0" err="1">
                <a:latin typeface="Barlow" pitchFamily="2" charset="77"/>
              </a:rPr>
              <a:t>hverdagens</a:t>
            </a:r>
            <a:r>
              <a:rPr lang="en-GB" sz="4000" dirty="0">
                <a:latin typeface="Barlow" pitchFamily="2" charset="77"/>
              </a:rPr>
              <a:t> </a:t>
            </a:r>
            <a:r>
              <a:rPr lang="en-GB" sz="4000" dirty="0" err="1">
                <a:latin typeface="Barlow" pitchFamily="2" charset="77"/>
              </a:rPr>
              <a:t>praksis</a:t>
            </a:r>
            <a:endParaRPr lang="en-GB" sz="4000" dirty="0">
              <a:latin typeface="Barlow" pitchFamily="2" charset="77"/>
            </a:endParaRPr>
          </a:p>
          <a:p>
            <a:pPr marL="571500" indent="-571500" algn="l">
              <a:buFontTx/>
              <a:buChar char="-"/>
            </a:pPr>
            <a:r>
              <a:rPr lang="en-GB" sz="4000" dirty="0" err="1">
                <a:latin typeface="Barlow" pitchFamily="2" charset="77"/>
              </a:rPr>
              <a:t>Administrativ</a:t>
            </a:r>
            <a:r>
              <a:rPr lang="en-GB" sz="4000" dirty="0">
                <a:latin typeface="Barlow" pitchFamily="2" charset="77"/>
              </a:rPr>
              <a:t> </a:t>
            </a:r>
            <a:r>
              <a:rPr lang="en-GB" sz="4000" dirty="0" err="1">
                <a:latin typeface="Barlow" pitchFamily="2" charset="77"/>
              </a:rPr>
              <a:t>ledelse</a:t>
            </a:r>
            <a:endParaRPr lang="en-GB" sz="4000" dirty="0">
              <a:latin typeface="Barlow" pitchFamily="2" charset="77"/>
            </a:endParaRPr>
          </a:p>
          <a:p>
            <a:pPr marL="571500" indent="-571500" algn="l">
              <a:buFontTx/>
              <a:buChar char="-"/>
            </a:pPr>
            <a:r>
              <a:rPr lang="en-GB" sz="4000" dirty="0" err="1">
                <a:latin typeface="Barlow" pitchFamily="2" charset="77"/>
              </a:rPr>
              <a:t>Personaleledelse</a:t>
            </a:r>
            <a:endParaRPr lang="en-GB" sz="4000" dirty="0">
              <a:latin typeface="Barlow" pitchFamily="2" charset="77"/>
            </a:endParaRPr>
          </a:p>
          <a:p>
            <a:pPr marL="571500" indent="-571500" algn="l">
              <a:buFontTx/>
              <a:buChar char="-"/>
            </a:pPr>
            <a:r>
              <a:rPr lang="en-GB" sz="4000" dirty="0" err="1">
                <a:latin typeface="Barlow" pitchFamily="2" charset="77"/>
              </a:rPr>
              <a:t>Faglig</a:t>
            </a:r>
            <a:r>
              <a:rPr lang="en-GB" sz="4000" dirty="0">
                <a:latin typeface="Barlow" pitchFamily="2" charset="77"/>
              </a:rPr>
              <a:t> </a:t>
            </a:r>
            <a:r>
              <a:rPr lang="en-GB" sz="4000" dirty="0" err="1">
                <a:latin typeface="Barlow" pitchFamily="2" charset="77"/>
              </a:rPr>
              <a:t>ledelse</a:t>
            </a:r>
            <a:endParaRPr lang="en-GB" sz="4000" dirty="0">
              <a:latin typeface="Barlow" pitchFamily="2" charset="77"/>
            </a:endParaRPr>
          </a:p>
          <a:p>
            <a:pPr marL="571500" indent="-571500" algn="l">
              <a:buFontTx/>
              <a:buChar char="-"/>
            </a:pPr>
            <a:r>
              <a:rPr lang="en-GB" sz="4000" dirty="0" err="1">
                <a:latin typeface="Barlow" pitchFamily="2" charset="77"/>
              </a:rPr>
              <a:t>Strategisk</a:t>
            </a:r>
            <a:r>
              <a:rPr lang="en-GB" sz="4000" dirty="0">
                <a:latin typeface="Barlow" pitchFamily="2" charset="77"/>
              </a:rPr>
              <a:t> </a:t>
            </a:r>
            <a:r>
              <a:rPr lang="en-GB" sz="4000" dirty="0" err="1">
                <a:latin typeface="Barlow" pitchFamily="2" charset="77"/>
              </a:rPr>
              <a:t>ledelse</a:t>
            </a:r>
            <a:br>
              <a:rPr lang="en-GB" sz="4400" dirty="0">
                <a:solidFill>
                  <a:srgbClr val="F08E4F"/>
                </a:solidFill>
                <a:latin typeface="Barlow" pitchFamily="2" charset="77"/>
              </a:rPr>
            </a:br>
            <a:endParaRPr lang="en-GB" sz="4000" dirty="0">
              <a:solidFill>
                <a:srgbClr val="F08E4F"/>
              </a:solidFill>
              <a:latin typeface="Barlow" pitchFamily="2" charset="77"/>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14</a:t>
            </a:fld>
            <a:endParaRPr lang="da-DK" dirty="0">
              <a:solidFill>
                <a:srgbClr val="849F8B"/>
              </a:solidFill>
              <a:latin typeface="Barlow" pitchFamily="2" charset="77"/>
            </a:endParaRPr>
          </a:p>
        </p:txBody>
      </p:sp>
      <p:pic>
        <p:nvPicPr>
          <p:cNvPr id="2050" name="Picture 2" descr="The Thinker - Wikipedia">
            <a:extLst>
              <a:ext uri="{FF2B5EF4-FFF2-40B4-BE49-F238E27FC236}">
                <a16:creationId xmlns:a16="http://schemas.microsoft.com/office/drawing/2014/main" id="{58EEEE8A-34B5-9CAB-10A6-B65996E7B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680" y="1552866"/>
            <a:ext cx="3210560" cy="48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1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E5044"/>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878544" y="2068426"/>
            <a:ext cx="10434912" cy="4281083"/>
          </a:xfrm>
        </p:spPr>
        <p:txBody>
          <a:bodyPr numCol="2">
            <a:normAutofit/>
          </a:bodyPr>
          <a:lstStyle/>
          <a:p>
            <a:pPr marL="342900" indent="-342900" algn="l">
              <a:lnSpc>
                <a:spcPct val="160000"/>
              </a:lnSpc>
              <a:buFontTx/>
              <a:buChar char="-"/>
            </a:pPr>
            <a:r>
              <a:rPr lang="da-DK" dirty="0">
                <a:solidFill>
                  <a:schemeClr val="bg1"/>
                </a:solidFill>
                <a:latin typeface="Barlow" pitchFamily="2" charset="77"/>
              </a:rPr>
              <a:t>Ressourceanvendelse</a:t>
            </a:r>
          </a:p>
          <a:p>
            <a:pPr marL="342900" indent="-342900" algn="l">
              <a:lnSpc>
                <a:spcPct val="160000"/>
              </a:lnSpc>
              <a:buFontTx/>
              <a:buChar char="-"/>
            </a:pPr>
            <a:r>
              <a:rPr lang="da-DK" dirty="0">
                <a:solidFill>
                  <a:schemeClr val="bg1"/>
                </a:solidFill>
                <a:latin typeface="Barlow" pitchFamily="2" charset="77"/>
              </a:rPr>
              <a:t>Opgaveorganisering</a:t>
            </a:r>
          </a:p>
          <a:p>
            <a:pPr marL="342900" indent="-342900" algn="l">
              <a:lnSpc>
                <a:spcPct val="160000"/>
              </a:lnSpc>
              <a:buFontTx/>
              <a:buChar char="-"/>
            </a:pPr>
            <a:r>
              <a:rPr lang="da-DK" dirty="0">
                <a:solidFill>
                  <a:schemeClr val="bg1"/>
                </a:solidFill>
                <a:latin typeface="Barlow" pitchFamily="2" charset="77"/>
              </a:rPr>
              <a:t>Overblik og tydelighed i hverdagen</a:t>
            </a:r>
          </a:p>
          <a:p>
            <a:pPr marL="342900" indent="-342900" algn="l">
              <a:lnSpc>
                <a:spcPct val="160000"/>
              </a:lnSpc>
              <a:buFontTx/>
              <a:buChar char="-"/>
            </a:pPr>
            <a:r>
              <a:rPr lang="da-DK" dirty="0">
                <a:solidFill>
                  <a:schemeClr val="bg1"/>
                </a:solidFill>
                <a:latin typeface="Barlow" pitchFamily="2" charset="77"/>
              </a:rPr>
              <a:t>Økonomi</a:t>
            </a:r>
            <a:endParaRPr lang="en-DK" dirty="0">
              <a:solidFill>
                <a:schemeClr val="bg1"/>
              </a:solidFill>
              <a:latin typeface="Barlow" pitchFamily="2" charset="77"/>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15</a:t>
            </a:fld>
            <a:endParaRPr lang="da-DK" dirty="0">
              <a:solidFill>
                <a:srgbClr val="849F8B"/>
              </a:solidFill>
              <a:latin typeface="Barlow" pitchFamily="2" charset="77"/>
            </a:endParaRPr>
          </a:p>
        </p:txBody>
      </p:sp>
      <p:sp>
        <p:nvSpPr>
          <p:cNvPr id="4" name="Undertitel 2">
            <a:extLst>
              <a:ext uri="{FF2B5EF4-FFF2-40B4-BE49-F238E27FC236}">
                <a16:creationId xmlns:a16="http://schemas.microsoft.com/office/drawing/2014/main" id="{E78FBB6C-2B32-03CB-C906-1FE2F05555C9}"/>
              </a:ext>
            </a:extLst>
          </p:cNvPr>
          <p:cNvSpPr txBox="1">
            <a:spLocks/>
          </p:cNvSpPr>
          <p:nvPr/>
        </p:nvSpPr>
        <p:spPr>
          <a:xfrm>
            <a:off x="878544" y="508490"/>
            <a:ext cx="10524564" cy="117687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8800" dirty="0">
                <a:solidFill>
                  <a:srgbClr val="F08E4F"/>
                </a:solidFill>
                <a:latin typeface="Barlow" pitchFamily="2" charset="77"/>
              </a:rPr>
              <a:t>Administrativ ledelse</a:t>
            </a:r>
            <a:endParaRPr lang="da-DK" sz="3200" dirty="0">
              <a:solidFill>
                <a:srgbClr val="F08E4F"/>
              </a:solidFill>
              <a:latin typeface="Barlow" pitchFamily="2" charset="77"/>
            </a:endParaRPr>
          </a:p>
        </p:txBody>
      </p:sp>
    </p:spTree>
    <p:extLst>
      <p:ext uri="{BB962C8B-B14F-4D97-AF65-F5344CB8AC3E}">
        <p14:creationId xmlns:p14="http://schemas.microsoft.com/office/powerpoint/2010/main" val="22715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E5044"/>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878544" y="2068426"/>
            <a:ext cx="10434912" cy="4281083"/>
          </a:xfrm>
        </p:spPr>
        <p:txBody>
          <a:bodyPr numCol="2">
            <a:normAutofit/>
          </a:bodyPr>
          <a:lstStyle/>
          <a:p>
            <a:pPr marL="342900" indent="-342900" algn="l">
              <a:lnSpc>
                <a:spcPct val="160000"/>
              </a:lnSpc>
              <a:buFontTx/>
              <a:buChar char="-"/>
            </a:pPr>
            <a:r>
              <a:rPr lang="da-DK" dirty="0">
                <a:solidFill>
                  <a:schemeClr val="bg1"/>
                </a:solidFill>
                <a:latin typeface="Barlow" pitchFamily="2" charset="77"/>
              </a:rPr>
              <a:t>Dialog med medarbejdere</a:t>
            </a:r>
          </a:p>
          <a:p>
            <a:pPr marL="342900" indent="-342900" algn="l">
              <a:lnSpc>
                <a:spcPct val="160000"/>
              </a:lnSpc>
              <a:buFontTx/>
              <a:buChar char="-"/>
            </a:pPr>
            <a:r>
              <a:rPr lang="da-DK" dirty="0">
                <a:solidFill>
                  <a:schemeClr val="bg1"/>
                </a:solidFill>
                <a:latin typeface="Barlow" pitchFamily="2" charset="77"/>
              </a:rPr>
              <a:t>Motivation og udvikling</a:t>
            </a:r>
          </a:p>
          <a:p>
            <a:pPr marL="342900" indent="-342900" algn="l">
              <a:lnSpc>
                <a:spcPct val="160000"/>
              </a:lnSpc>
              <a:buFontTx/>
              <a:buChar char="-"/>
            </a:pPr>
            <a:r>
              <a:rPr lang="da-DK" dirty="0">
                <a:solidFill>
                  <a:schemeClr val="bg1"/>
                </a:solidFill>
                <a:latin typeface="Barlow" pitchFamily="2" charset="77"/>
              </a:rPr>
              <a:t>Kommunikation og følgeskab</a:t>
            </a:r>
          </a:p>
          <a:p>
            <a:pPr marL="342900" indent="-342900" algn="l">
              <a:lnSpc>
                <a:spcPct val="160000"/>
              </a:lnSpc>
              <a:buFontTx/>
              <a:buChar char="-"/>
            </a:pPr>
            <a:r>
              <a:rPr lang="da-DK" dirty="0">
                <a:solidFill>
                  <a:schemeClr val="bg1"/>
                </a:solidFill>
                <a:latin typeface="Barlow" pitchFamily="2" charset="77"/>
              </a:rPr>
              <a:t>Trivsel og tydelighed</a:t>
            </a:r>
            <a:endParaRPr lang="en-DK" dirty="0">
              <a:solidFill>
                <a:schemeClr val="bg1"/>
              </a:solidFill>
              <a:latin typeface="Barlow" pitchFamily="2" charset="77"/>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16</a:t>
            </a:fld>
            <a:endParaRPr lang="da-DK" dirty="0">
              <a:solidFill>
                <a:srgbClr val="849F8B"/>
              </a:solidFill>
              <a:latin typeface="Barlow" pitchFamily="2" charset="77"/>
            </a:endParaRPr>
          </a:p>
        </p:txBody>
      </p:sp>
      <p:sp>
        <p:nvSpPr>
          <p:cNvPr id="4" name="Undertitel 2">
            <a:extLst>
              <a:ext uri="{FF2B5EF4-FFF2-40B4-BE49-F238E27FC236}">
                <a16:creationId xmlns:a16="http://schemas.microsoft.com/office/drawing/2014/main" id="{E78FBB6C-2B32-03CB-C906-1FE2F05555C9}"/>
              </a:ext>
            </a:extLst>
          </p:cNvPr>
          <p:cNvSpPr txBox="1">
            <a:spLocks/>
          </p:cNvSpPr>
          <p:nvPr/>
        </p:nvSpPr>
        <p:spPr>
          <a:xfrm>
            <a:off x="878544" y="508490"/>
            <a:ext cx="10524564" cy="117687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8800" dirty="0">
                <a:solidFill>
                  <a:srgbClr val="F08E4F"/>
                </a:solidFill>
                <a:latin typeface="Barlow" pitchFamily="2" charset="77"/>
              </a:rPr>
              <a:t>Personaleledelse</a:t>
            </a:r>
            <a:endParaRPr lang="da-DK" sz="3200" dirty="0">
              <a:solidFill>
                <a:srgbClr val="F08E4F"/>
              </a:solidFill>
              <a:latin typeface="Barlow" pitchFamily="2" charset="77"/>
            </a:endParaRPr>
          </a:p>
        </p:txBody>
      </p:sp>
    </p:spTree>
    <p:extLst>
      <p:ext uri="{BB962C8B-B14F-4D97-AF65-F5344CB8AC3E}">
        <p14:creationId xmlns:p14="http://schemas.microsoft.com/office/powerpoint/2010/main" val="3972158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E5044"/>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878544" y="2068426"/>
            <a:ext cx="10434912" cy="4281083"/>
          </a:xfrm>
        </p:spPr>
        <p:txBody>
          <a:bodyPr numCol="2">
            <a:normAutofit/>
          </a:bodyPr>
          <a:lstStyle/>
          <a:p>
            <a:pPr marL="342900" indent="-342900" algn="l">
              <a:lnSpc>
                <a:spcPct val="160000"/>
              </a:lnSpc>
              <a:buFontTx/>
              <a:buChar char="-"/>
            </a:pPr>
            <a:r>
              <a:rPr lang="da-DK" dirty="0">
                <a:solidFill>
                  <a:schemeClr val="bg1"/>
                </a:solidFill>
                <a:latin typeface="Barlow" pitchFamily="2" charset="77"/>
              </a:rPr>
              <a:t>Effektiv ressourceallokering</a:t>
            </a:r>
            <a:endParaRPr lang="en-DK" dirty="0">
              <a:solidFill>
                <a:schemeClr val="bg1"/>
              </a:solidFill>
              <a:latin typeface="Barlow" pitchFamily="2" charset="77"/>
            </a:endParaRPr>
          </a:p>
          <a:p>
            <a:pPr marL="342900" indent="-342900" algn="l">
              <a:lnSpc>
                <a:spcPct val="160000"/>
              </a:lnSpc>
              <a:buFontTx/>
              <a:buChar char="-"/>
            </a:pPr>
            <a:r>
              <a:rPr lang="en-DK" dirty="0">
                <a:solidFill>
                  <a:schemeClr val="bg1"/>
                </a:solidFill>
                <a:latin typeface="Barlow" pitchFamily="2" charset="77"/>
              </a:rPr>
              <a:t>Udvikling af kerneydelse</a:t>
            </a:r>
          </a:p>
          <a:p>
            <a:pPr marL="342900" indent="-342900" algn="l">
              <a:lnSpc>
                <a:spcPct val="160000"/>
              </a:lnSpc>
              <a:buFontTx/>
              <a:buChar char="-"/>
            </a:pPr>
            <a:r>
              <a:rPr lang="en-DK" dirty="0">
                <a:solidFill>
                  <a:schemeClr val="bg1"/>
                </a:solidFill>
                <a:latin typeface="Barlow" pitchFamily="2" charset="77"/>
              </a:rPr>
              <a:t>Stræbe mod resultater</a:t>
            </a:r>
          </a:p>
          <a:p>
            <a:pPr marL="342900" indent="-342900" algn="l">
              <a:lnSpc>
                <a:spcPct val="160000"/>
              </a:lnSpc>
              <a:buFontTx/>
              <a:buChar char="-"/>
            </a:pPr>
            <a:r>
              <a:rPr lang="en-DK" dirty="0">
                <a:solidFill>
                  <a:schemeClr val="bg1"/>
                </a:solidFill>
                <a:latin typeface="Barlow" pitchFamily="2" charset="77"/>
              </a:rPr>
              <a:t>Viden om “beat’et” og behov</a:t>
            </a:r>
            <a:endParaRPr lang="da-DK" dirty="0">
              <a:solidFill>
                <a:schemeClr val="bg1"/>
              </a:solidFill>
              <a:latin typeface="Barlow" pitchFamily="2" charset="77"/>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17</a:t>
            </a:fld>
            <a:endParaRPr lang="da-DK" dirty="0">
              <a:solidFill>
                <a:srgbClr val="849F8B"/>
              </a:solidFill>
              <a:latin typeface="Barlow" pitchFamily="2" charset="77"/>
            </a:endParaRPr>
          </a:p>
        </p:txBody>
      </p:sp>
      <p:sp>
        <p:nvSpPr>
          <p:cNvPr id="4" name="Undertitel 2">
            <a:extLst>
              <a:ext uri="{FF2B5EF4-FFF2-40B4-BE49-F238E27FC236}">
                <a16:creationId xmlns:a16="http://schemas.microsoft.com/office/drawing/2014/main" id="{E78FBB6C-2B32-03CB-C906-1FE2F05555C9}"/>
              </a:ext>
            </a:extLst>
          </p:cNvPr>
          <p:cNvSpPr txBox="1">
            <a:spLocks/>
          </p:cNvSpPr>
          <p:nvPr/>
        </p:nvSpPr>
        <p:spPr>
          <a:xfrm>
            <a:off x="878544" y="508490"/>
            <a:ext cx="10524564" cy="117687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8800" dirty="0">
                <a:solidFill>
                  <a:srgbClr val="F08E4F"/>
                </a:solidFill>
                <a:latin typeface="Barlow" pitchFamily="2" charset="77"/>
              </a:rPr>
              <a:t>Faglig ledelse</a:t>
            </a:r>
            <a:endParaRPr lang="da-DK" sz="3200" dirty="0">
              <a:solidFill>
                <a:srgbClr val="F08E4F"/>
              </a:solidFill>
              <a:latin typeface="Barlow" pitchFamily="2" charset="77"/>
            </a:endParaRPr>
          </a:p>
        </p:txBody>
      </p:sp>
    </p:spTree>
    <p:extLst>
      <p:ext uri="{BB962C8B-B14F-4D97-AF65-F5344CB8AC3E}">
        <p14:creationId xmlns:p14="http://schemas.microsoft.com/office/powerpoint/2010/main" val="376010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E5044"/>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878544" y="2068426"/>
            <a:ext cx="10434912" cy="4281083"/>
          </a:xfrm>
        </p:spPr>
        <p:txBody>
          <a:bodyPr numCol="2">
            <a:normAutofit/>
          </a:bodyPr>
          <a:lstStyle/>
          <a:p>
            <a:pPr marL="342900" indent="-342900" algn="l">
              <a:lnSpc>
                <a:spcPct val="160000"/>
              </a:lnSpc>
              <a:buFontTx/>
              <a:buChar char="-"/>
            </a:pPr>
            <a:r>
              <a:rPr lang="da-DK" dirty="0">
                <a:solidFill>
                  <a:schemeClr val="bg1"/>
                </a:solidFill>
                <a:latin typeface="Barlow" pitchFamily="2" charset="77"/>
              </a:rPr>
              <a:t>Proaktiv handling og mod</a:t>
            </a:r>
          </a:p>
          <a:p>
            <a:pPr marL="342900" indent="-342900" algn="l">
              <a:lnSpc>
                <a:spcPct val="160000"/>
              </a:lnSpc>
              <a:buFontTx/>
              <a:buChar char="-"/>
            </a:pPr>
            <a:r>
              <a:rPr lang="da-DK" dirty="0">
                <a:solidFill>
                  <a:schemeClr val="bg1"/>
                </a:solidFill>
                <a:latin typeface="Barlow" pitchFamily="2" charset="77"/>
              </a:rPr>
              <a:t>Lede op til bestyrelsen</a:t>
            </a:r>
          </a:p>
          <a:p>
            <a:pPr marL="342900" indent="-342900" algn="l">
              <a:lnSpc>
                <a:spcPct val="160000"/>
              </a:lnSpc>
              <a:buFontTx/>
              <a:buChar char="-"/>
            </a:pPr>
            <a:r>
              <a:rPr lang="da-DK" dirty="0">
                <a:solidFill>
                  <a:schemeClr val="bg1"/>
                </a:solidFill>
                <a:latin typeface="Barlow" pitchFamily="2" charset="77"/>
              </a:rPr>
              <a:t>Sammenhæng ”fra top til bund og bund til top” </a:t>
            </a:r>
          </a:p>
          <a:p>
            <a:pPr marL="342900" indent="-342900" algn="l">
              <a:lnSpc>
                <a:spcPct val="160000"/>
              </a:lnSpc>
              <a:buFontTx/>
              <a:buChar char="-"/>
            </a:pPr>
            <a:r>
              <a:rPr lang="da-DK" dirty="0">
                <a:solidFill>
                  <a:schemeClr val="bg1"/>
                </a:solidFill>
                <a:latin typeface="Barlow" pitchFamily="2" charset="77"/>
              </a:rPr>
              <a:t>Strategiske samarbejdspartnere</a:t>
            </a:r>
            <a:endParaRPr lang="en-DK" dirty="0">
              <a:solidFill>
                <a:schemeClr val="bg1"/>
              </a:solidFill>
              <a:latin typeface="Barlow" pitchFamily="2" charset="77"/>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18</a:t>
            </a:fld>
            <a:endParaRPr lang="da-DK" dirty="0">
              <a:solidFill>
                <a:srgbClr val="849F8B"/>
              </a:solidFill>
              <a:latin typeface="Barlow" pitchFamily="2" charset="77"/>
            </a:endParaRPr>
          </a:p>
        </p:txBody>
      </p:sp>
      <p:sp>
        <p:nvSpPr>
          <p:cNvPr id="4" name="Undertitel 2">
            <a:extLst>
              <a:ext uri="{FF2B5EF4-FFF2-40B4-BE49-F238E27FC236}">
                <a16:creationId xmlns:a16="http://schemas.microsoft.com/office/drawing/2014/main" id="{E78FBB6C-2B32-03CB-C906-1FE2F05555C9}"/>
              </a:ext>
            </a:extLst>
          </p:cNvPr>
          <p:cNvSpPr txBox="1">
            <a:spLocks/>
          </p:cNvSpPr>
          <p:nvPr/>
        </p:nvSpPr>
        <p:spPr>
          <a:xfrm>
            <a:off x="878544" y="508490"/>
            <a:ext cx="10524564" cy="117687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8800" dirty="0">
                <a:solidFill>
                  <a:srgbClr val="F08E4F"/>
                </a:solidFill>
                <a:latin typeface="Barlow" pitchFamily="2" charset="77"/>
              </a:rPr>
              <a:t>Strategisk ledelse</a:t>
            </a:r>
            <a:endParaRPr lang="da-DK" sz="3200" dirty="0">
              <a:solidFill>
                <a:srgbClr val="F08E4F"/>
              </a:solidFill>
              <a:latin typeface="Barlow" pitchFamily="2" charset="77"/>
            </a:endParaRPr>
          </a:p>
        </p:txBody>
      </p:sp>
    </p:spTree>
    <p:extLst>
      <p:ext uri="{BB962C8B-B14F-4D97-AF65-F5344CB8AC3E}">
        <p14:creationId xmlns:p14="http://schemas.microsoft.com/office/powerpoint/2010/main" val="165653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878544" y="2068426"/>
            <a:ext cx="10434912" cy="4281083"/>
          </a:xfrm>
        </p:spPr>
        <p:txBody>
          <a:bodyPr numCol="2">
            <a:normAutofit/>
          </a:bodyPr>
          <a:lstStyle/>
          <a:p>
            <a:pPr algn="l">
              <a:lnSpc>
                <a:spcPct val="160000"/>
              </a:lnSpc>
            </a:pPr>
            <a:r>
              <a:rPr lang="da-DK" dirty="0">
                <a:solidFill>
                  <a:schemeClr val="bg1"/>
                </a:solidFill>
                <a:latin typeface="Barlow" pitchFamily="2" charset="77"/>
              </a:rPr>
              <a:t>Tekst</a:t>
            </a:r>
            <a:endParaRPr lang="en-DK">
              <a:solidFill>
                <a:schemeClr val="bg1"/>
              </a:solidFill>
              <a:latin typeface="Barlow" pitchFamily="2" charset="77"/>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19</a:t>
            </a:fld>
            <a:endParaRPr lang="da-DK" dirty="0">
              <a:solidFill>
                <a:srgbClr val="849F8B"/>
              </a:solidFill>
              <a:latin typeface="Barlow" pitchFamily="2" charset="77"/>
            </a:endParaRPr>
          </a:p>
        </p:txBody>
      </p:sp>
      <p:pic>
        <p:nvPicPr>
          <p:cNvPr id="6" name="Picture 5" descr="A screenshot of a diagram&#10;&#10;Description automatically generated">
            <a:extLst>
              <a:ext uri="{FF2B5EF4-FFF2-40B4-BE49-F238E27FC236}">
                <a16:creationId xmlns:a16="http://schemas.microsoft.com/office/drawing/2014/main" id="{840590AD-800E-3DAE-AAB0-B620332CAD96}"/>
              </a:ext>
            </a:extLst>
          </p:cNvPr>
          <p:cNvPicPr>
            <a:picLocks noChangeAspect="1"/>
          </p:cNvPicPr>
          <p:nvPr/>
        </p:nvPicPr>
        <p:blipFill rotWithShape="1">
          <a:blip r:embed="rId2"/>
          <a:srcRect l="12568" t="19051" r="11032" b="4069"/>
          <a:stretch/>
        </p:blipFill>
        <p:spPr>
          <a:xfrm>
            <a:off x="1068635" y="218660"/>
            <a:ext cx="9926198" cy="6243009"/>
          </a:xfrm>
          <a:prstGeom prst="rect">
            <a:avLst/>
          </a:prstGeom>
        </p:spPr>
      </p:pic>
    </p:spTree>
    <p:extLst>
      <p:ext uri="{BB962C8B-B14F-4D97-AF65-F5344CB8AC3E}">
        <p14:creationId xmlns:p14="http://schemas.microsoft.com/office/powerpoint/2010/main" val="272087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38FA70F-A6B7-8782-8A29-F131D6E5E17E}"/>
              </a:ext>
            </a:extLst>
          </p:cNvPr>
          <p:cNvPicPr>
            <a:picLocks noChangeAspect="1"/>
          </p:cNvPicPr>
          <p:nvPr/>
        </p:nvPicPr>
        <p:blipFill>
          <a:blip r:embed="rId2"/>
          <a:stretch>
            <a:fillRect/>
          </a:stretch>
        </p:blipFill>
        <p:spPr>
          <a:xfrm>
            <a:off x="0" y="800477"/>
            <a:ext cx="12192000" cy="984524"/>
          </a:xfrm>
          <a:prstGeom prst="rect">
            <a:avLst/>
          </a:prstGeom>
        </p:spPr>
      </p:pic>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385763" y="1936376"/>
            <a:ext cx="11287125" cy="4432330"/>
          </a:xfrm>
        </p:spPr>
        <p:txBody>
          <a:bodyPr>
            <a:normAutofit fontScale="92500" lnSpcReduction="10000"/>
          </a:bodyPr>
          <a:lstStyle/>
          <a:p>
            <a:pPr algn="l">
              <a:lnSpc>
                <a:spcPct val="110000"/>
              </a:lnSpc>
            </a:pPr>
            <a:r>
              <a:rPr lang="da-DK" dirty="0">
                <a:solidFill>
                  <a:srgbClr val="3E5044"/>
                </a:solidFill>
                <a:latin typeface="Barlow" pitchFamily="2" charset="77"/>
              </a:rPr>
              <a:t>GODE TIPS TIL GODE BESTYRELSER</a:t>
            </a:r>
            <a:endParaRPr lang="da-DK" sz="2400" dirty="0">
              <a:solidFill>
                <a:srgbClr val="3E5044"/>
              </a:solidFill>
              <a:latin typeface="Barlow" pitchFamily="2" charset="77"/>
            </a:endParaRPr>
          </a:p>
          <a:p>
            <a:pPr algn="l">
              <a:lnSpc>
                <a:spcPct val="110000"/>
              </a:lnSpc>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sz="3000" b="1" dirty="0">
                <a:solidFill>
                  <a:srgbClr val="3E5044"/>
                </a:solidFill>
                <a:latin typeface="Barlow" pitchFamily="2" charset="77"/>
              </a:rPr>
              <a:t>Om trivsel i skolekulturen</a:t>
            </a:r>
          </a:p>
          <a:p>
            <a:pPr marL="457200" indent="-457200" algn="l">
              <a:lnSpc>
                <a:spcPct val="110000"/>
              </a:lnSpc>
              <a:buFont typeface="+mj-lt"/>
              <a:buAutoNum type="arabicPeriod"/>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sz="2400" dirty="0">
                <a:solidFill>
                  <a:srgbClr val="3E5044"/>
                </a:solidFill>
                <a:latin typeface="Barlow" pitchFamily="2" charset="77"/>
              </a:rPr>
              <a:t>Om </a:t>
            </a:r>
            <a:r>
              <a:rPr lang="da-DK" sz="2400" dirty="0" err="1">
                <a:solidFill>
                  <a:srgbClr val="3E5044"/>
                </a:solidFill>
                <a:latin typeface="Barlow" pitchFamily="2" charset="77"/>
              </a:rPr>
              <a:t>Lederudviklingsamtalen</a:t>
            </a:r>
            <a:r>
              <a:rPr lang="da-DK" sz="2400" dirty="0">
                <a:solidFill>
                  <a:srgbClr val="3E5044"/>
                </a:solidFill>
                <a:latin typeface="Barlow" pitchFamily="2" charset="77"/>
              </a:rPr>
              <a:t> (LUS)</a:t>
            </a:r>
            <a:endParaRPr lang="en-DK" sz="2400" dirty="0">
              <a:solidFill>
                <a:srgbClr val="3E5044"/>
              </a:solidFill>
              <a:latin typeface="Barlow" pitchFamily="2" charset="77"/>
            </a:endParaRPr>
          </a:p>
          <a:p>
            <a:pPr marL="457200" indent="-457200" algn="l">
              <a:lnSpc>
                <a:spcPct val="110000"/>
              </a:lnSpc>
              <a:buFont typeface="+mj-lt"/>
              <a:buAutoNum type="arabicPeriod"/>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dirty="0">
                <a:solidFill>
                  <a:srgbClr val="3E5044"/>
                </a:solidFill>
                <a:latin typeface="Barlow" pitchFamily="2" charset="77"/>
              </a:rPr>
              <a:t>Om hyring og fyring</a:t>
            </a:r>
          </a:p>
          <a:p>
            <a:pPr marL="342900" indent="-342900" algn="l">
              <a:lnSpc>
                <a:spcPct val="110000"/>
              </a:lnSpc>
              <a:buFont typeface="Arial" panose="020B0604020202020204" pitchFamily="34" charset="0"/>
              <a:buChar char="•"/>
            </a:pPr>
            <a:endParaRPr lang="da-DK" sz="2400" dirty="0">
              <a:solidFill>
                <a:srgbClr val="3E5044"/>
              </a:solidFill>
              <a:latin typeface="Barlow" pitchFamily="2" charset="77"/>
            </a:endParaRPr>
          </a:p>
          <a:p>
            <a:pPr marL="342900" indent="-342900" algn="l">
              <a:lnSpc>
                <a:spcPct val="110000"/>
              </a:lnSpc>
              <a:buFont typeface="Arial" panose="020B0604020202020204" pitchFamily="34" charset="0"/>
              <a:buChar char="•"/>
            </a:pPr>
            <a:r>
              <a:rPr lang="en-DK" sz="2400" dirty="0">
                <a:solidFill>
                  <a:srgbClr val="3E5044"/>
                </a:solidFill>
                <a:latin typeface="Barlow" pitchFamily="2" charset="77"/>
              </a:rPr>
              <a:t>Ekstra: Om lederløn</a:t>
            </a: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2</a:t>
            </a:fld>
            <a:endParaRPr lang="da-DK" dirty="0">
              <a:solidFill>
                <a:srgbClr val="849F8B"/>
              </a:solidFill>
              <a:latin typeface="Barlow" pitchFamily="2" charset="77"/>
            </a:endParaRPr>
          </a:p>
        </p:txBody>
      </p:sp>
      <p:sp>
        <p:nvSpPr>
          <p:cNvPr id="9" name="Titel 1">
            <a:extLst>
              <a:ext uri="{FF2B5EF4-FFF2-40B4-BE49-F238E27FC236}">
                <a16:creationId xmlns:a16="http://schemas.microsoft.com/office/drawing/2014/main" id="{59EDCF4D-16DD-2552-DDFF-1355A1999981}"/>
              </a:ext>
            </a:extLst>
          </p:cNvPr>
          <p:cNvSpPr>
            <a:spLocks noGrp="1"/>
          </p:cNvSpPr>
          <p:nvPr>
            <p:ph type="ctrTitle"/>
          </p:nvPr>
        </p:nvSpPr>
        <p:spPr>
          <a:xfrm>
            <a:off x="0" y="-2102"/>
            <a:ext cx="12192000" cy="1061418"/>
          </a:xfrm>
          <a:solidFill>
            <a:srgbClr val="F08E4F"/>
          </a:solidFill>
        </p:spPr>
        <p:txBody>
          <a:bodyPr anchor="ctr">
            <a:normAutofit/>
          </a:bodyPr>
          <a:lstStyle/>
          <a:p>
            <a:r>
              <a:rPr lang="da-DK" sz="4400" b="1" dirty="0">
                <a:solidFill>
                  <a:schemeClr val="bg1"/>
                </a:solidFill>
                <a:latin typeface="Barlow SemiBold" pitchFamily="2" charset="77"/>
                <a:ea typeface="Baskerville" panose="02020502070401020303" pitchFamily="18" charset="0"/>
              </a:rPr>
              <a:t>INDHOLD</a:t>
            </a:r>
          </a:p>
        </p:txBody>
      </p:sp>
    </p:spTree>
    <p:extLst>
      <p:ext uri="{BB962C8B-B14F-4D97-AF65-F5344CB8AC3E}">
        <p14:creationId xmlns:p14="http://schemas.microsoft.com/office/powerpoint/2010/main" val="3387205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38FA70F-A6B7-8782-8A29-F131D6E5E17E}"/>
              </a:ext>
            </a:extLst>
          </p:cNvPr>
          <p:cNvPicPr>
            <a:picLocks noChangeAspect="1"/>
          </p:cNvPicPr>
          <p:nvPr/>
        </p:nvPicPr>
        <p:blipFill>
          <a:blip r:embed="rId2"/>
          <a:stretch>
            <a:fillRect/>
          </a:stretch>
        </p:blipFill>
        <p:spPr>
          <a:xfrm>
            <a:off x="0" y="800477"/>
            <a:ext cx="12192000" cy="984524"/>
          </a:xfrm>
          <a:prstGeom prst="rect">
            <a:avLst/>
          </a:prstGeom>
        </p:spPr>
      </p:pic>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385763" y="1936376"/>
            <a:ext cx="11287125" cy="4432330"/>
          </a:xfrm>
        </p:spPr>
        <p:txBody>
          <a:bodyPr>
            <a:normAutofit fontScale="92500" lnSpcReduction="10000"/>
          </a:bodyPr>
          <a:lstStyle/>
          <a:p>
            <a:pPr algn="l">
              <a:lnSpc>
                <a:spcPct val="110000"/>
              </a:lnSpc>
            </a:pPr>
            <a:r>
              <a:rPr lang="da-DK" dirty="0">
                <a:solidFill>
                  <a:srgbClr val="3E5044"/>
                </a:solidFill>
                <a:latin typeface="Barlow" pitchFamily="2" charset="77"/>
              </a:rPr>
              <a:t>GODE TIPS TIL GODE BESTYRELSER</a:t>
            </a:r>
            <a:endParaRPr lang="da-DK" sz="2400" dirty="0">
              <a:solidFill>
                <a:srgbClr val="3E5044"/>
              </a:solidFill>
              <a:latin typeface="Barlow" pitchFamily="2" charset="77"/>
            </a:endParaRPr>
          </a:p>
          <a:p>
            <a:pPr algn="l">
              <a:lnSpc>
                <a:spcPct val="110000"/>
              </a:lnSpc>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dirty="0">
                <a:solidFill>
                  <a:srgbClr val="3E5044"/>
                </a:solidFill>
                <a:latin typeface="Barlow" pitchFamily="2" charset="77"/>
              </a:rPr>
              <a:t>Om trivsel i skolekulturen</a:t>
            </a:r>
          </a:p>
          <a:p>
            <a:pPr marL="457200" indent="-457200" algn="l">
              <a:lnSpc>
                <a:spcPct val="110000"/>
              </a:lnSpc>
              <a:buFont typeface="+mj-lt"/>
              <a:buAutoNum type="arabicPeriod"/>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dirty="0">
                <a:solidFill>
                  <a:srgbClr val="3E5044"/>
                </a:solidFill>
                <a:latin typeface="Barlow" pitchFamily="2" charset="77"/>
              </a:rPr>
              <a:t>Om </a:t>
            </a:r>
            <a:r>
              <a:rPr lang="da-DK" dirty="0" err="1">
                <a:solidFill>
                  <a:srgbClr val="3E5044"/>
                </a:solidFill>
                <a:latin typeface="Barlow" pitchFamily="2" charset="77"/>
              </a:rPr>
              <a:t>Lederudviklingsamtalen</a:t>
            </a:r>
            <a:r>
              <a:rPr lang="da-DK" dirty="0">
                <a:solidFill>
                  <a:srgbClr val="3E5044"/>
                </a:solidFill>
                <a:latin typeface="Barlow" pitchFamily="2" charset="77"/>
              </a:rPr>
              <a:t> (LUS)</a:t>
            </a:r>
            <a:endParaRPr lang="en-DK" dirty="0">
              <a:solidFill>
                <a:srgbClr val="3E5044"/>
              </a:solidFill>
              <a:latin typeface="Barlow" pitchFamily="2" charset="77"/>
            </a:endParaRPr>
          </a:p>
          <a:p>
            <a:pPr marL="457200" indent="-457200" algn="l">
              <a:lnSpc>
                <a:spcPct val="110000"/>
              </a:lnSpc>
              <a:buFont typeface="+mj-lt"/>
              <a:buAutoNum type="arabicPeriod"/>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sz="3000" b="1" dirty="0">
                <a:solidFill>
                  <a:srgbClr val="3E5044"/>
                </a:solidFill>
                <a:latin typeface="Barlow" pitchFamily="2" charset="77"/>
              </a:rPr>
              <a:t>Om hyring og fyring</a:t>
            </a:r>
          </a:p>
          <a:p>
            <a:pPr marL="342900" indent="-342900" algn="l">
              <a:lnSpc>
                <a:spcPct val="110000"/>
              </a:lnSpc>
              <a:buFont typeface="Arial" panose="020B0604020202020204" pitchFamily="34" charset="0"/>
              <a:buChar char="•"/>
            </a:pPr>
            <a:endParaRPr lang="da-DK" sz="2400" dirty="0">
              <a:solidFill>
                <a:srgbClr val="3E5044"/>
              </a:solidFill>
              <a:latin typeface="Barlow" pitchFamily="2" charset="77"/>
            </a:endParaRPr>
          </a:p>
          <a:p>
            <a:pPr marL="342900" indent="-342900" algn="l">
              <a:lnSpc>
                <a:spcPct val="110000"/>
              </a:lnSpc>
              <a:buFont typeface="Arial" panose="020B0604020202020204" pitchFamily="34" charset="0"/>
              <a:buChar char="•"/>
            </a:pPr>
            <a:r>
              <a:rPr lang="en-DK" sz="2400" dirty="0">
                <a:solidFill>
                  <a:srgbClr val="3E5044"/>
                </a:solidFill>
                <a:latin typeface="Barlow" pitchFamily="2" charset="77"/>
              </a:rPr>
              <a:t>Ekstra: Om lederløn</a:t>
            </a: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20</a:t>
            </a:fld>
            <a:endParaRPr lang="da-DK" dirty="0">
              <a:solidFill>
                <a:srgbClr val="849F8B"/>
              </a:solidFill>
              <a:latin typeface="Barlow" pitchFamily="2" charset="77"/>
            </a:endParaRPr>
          </a:p>
        </p:txBody>
      </p:sp>
      <p:sp>
        <p:nvSpPr>
          <p:cNvPr id="9" name="Titel 1">
            <a:extLst>
              <a:ext uri="{FF2B5EF4-FFF2-40B4-BE49-F238E27FC236}">
                <a16:creationId xmlns:a16="http://schemas.microsoft.com/office/drawing/2014/main" id="{59EDCF4D-16DD-2552-DDFF-1355A1999981}"/>
              </a:ext>
            </a:extLst>
          </p:cNvPr>
          <p:cNvSpPr>
            <a:spLocks noGrp="1"/>
          </p:cNvSpPr>
          <p:nvPr>
            <p:ph type="ctrTitle"/>
          </p:nvPr>
        </p:nvSpPr>
        <p:spPr>
          <a:xfrm>
            <a:off x="0" y="-2102"/>
            <a:ext cx="12192000" cy="1061418"/>
          </a:xfrm>
          <a:solidFill>
            <a:srgbClr val="F08E4F"/>
          </a:solidFill>
        </p:spPr>
        <p:txBody>
          <a:bodyPr anchor="ctr">
            <a:normAutofit/>
          </a:bodyPr>
          <a:lstStyle/>
          <a:p>
            <a:r>
              <a:rPr lang="da-DK" sz="4400" b="1" dirty="0">
                <a:solidFill>
                  <a:schemeClr val="bg1"/>
                </a:solidFill>
                <a:latin typeface="Barlow SemiBold" pitchFamily="2" charset="77"/>
                <a:ea typeface="Baskerville" panose="02020502070401020303" pitchFamily="18" charset="0"/>
              </a:rPr>
              <a:t>INDHOLD</a:t>
            </a:r>
          </a:p>
        </p:txBody>
      </p:sp>
    </p:spTree>
    <p:extLst>
      <p:ext uri="{BB962C8B-B14F-4D97-AF65-F5344CB8AC3E}">
        <p14:creationId xmlns:p14="http://schemas.microsoft.com/office/powerpoint/2010/main" val="212379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67064"/>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849F8B"/>
          </a:solidFill>
          <a:ln>
            <a:noFill/>
          </a:ln>
        </p:spPr>
        <p:txBody>
          <a:bodyPr anchor="ctr">
            <a:normAutofit/>
          </a:bodyPr>
          <a:lstStyle/>
          <a:p>
            <a:r>
              <a:rPr lang="da-DK" sz="4400" dirty="0">
                <a:solidFill>
                  <a:schemeClr val="bg1"/>
                </a:solidFill>
                <a:latin typeface="Barlow" pitchFamily="2" charset="77"/>
              </a:rPr>
              <a:t>Hyring og fyring</a:t>
            </a:r>
            <a:endParaRPr lang="da-DK" sz="4400" dirty="0">
              <a:solidFill>
                <a:schemeClr val="bg1"/>
              </a:solidFill>
              <a:latin typeface="Barlow" pitchFamily="2" charset="77"/>
              <a:ea typeface="Baskerville" panose="02020502070401020303" pitchFamily="18" charset="0"/>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21</a:t>
            </a:fld>
            <a:endParaRPr lang="da-DK" dirty="0">
              <a:solidFill>
                <a:srgbClr val="849F8B"/>
              </a:solidFill>
              <a:latin typeface="Barlow" pitchFamily="2" charset="77"/>
            </a:endParaRPr>
          </a:p>
        </p:txBody>
      </p:sp>
      <p:sp>
        <p:nvSpPr>
          <p:cNvPr id="11" name="Undertitel 2">
            <a:extLst>
              <a:ext uri="{FF2B5EF4-FFF2-40B4-BE49-F238E27FC236}">
                <a16:creationId xmlns:a16="http://schemas.microsoft.com/office/drawing/2014/main" id="{F353A2F5-35B4-D395-8F3A-FD6E1D3DE117}"/>
              </a:ext>
            </a:extLst>
          </p:cNvPr>
          <p:cNvSpPr txBox="1">
            <a:spLocks/>
          </p:cNvSpPr>
          <p:nvPr/>
        </p:nvSpPr>
        <p:spPr>
          <a:xfrm>
            <a:off x="385763" y="1936376"/>
            <a:ext cx="11287125" cy="4432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da-DK" dirty="0">
                <a:solidFill>
                  <a:srgbClr val="3E5044"/>
                </a:solidFill>
                <a:latin typeface="Barlow" pitchFamily="2" charset="77"/>
              </a:rPr>
              <a:t>Hyring er som regel noget skæggere end fyring.</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Men begge dele hører med til bestyrelsens og ledelsens arbejdsområde.</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Procedurer kan naturligvis variere fra skole til skole, men vær især ved afsked opmærksom på præcision og dokumentation.</a:t>
            </a:r>
          </a:p>
          <a:p>
            <a:pPr algn="l">
              <a:lnSpc>
                <a:spcPct val="110000"/>
              </a:lnSpc>
            </a:pPr>
            <a:endParaRPr lang="en-DK" dirty="0">
              <a:solidFill>
                <a:srgbClr val="3E5044"/>
              </a:solidFill>
              <a:latin typeface="Barlow" pitchFamily="2" charset="77"/>
            </a:endParaRPr>
          </a:p>
        </p:txBody>
      </p:sp>
    </p:spTree>
    <p:extLst>
      <p:ext uri="{BB962C8B-B14F-4D97-AF65-F5344CB8AC3E}">
        <p14:creationId xmlns:p14="http://schemas.microsoft.com/office/powerpoint/2010/main" val="1278573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67064"/>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849F8B"/>
          </a:solidFill>
          <a:ln>
            <a:noFill/>
          </a:ln>
        </p:spPr>
        <p:txBody>
          <a:bodyPr anchor="ctr">
            <a:normAutofit/>
          </a:bodyPr>
          <a:lstStyle/>
          <a:p>
            <a:r>
              <a:rPr lang="da-DK" sz="4400" dirty="0">
                <a:solidFill>
                  <a:schemeClr val="bg1"/>
                </a:solidFill>
                <a:latin typeface="Barlow" pitchFamily="2" charset="77"/>
              </a:rPr>
              <a:t>Hyring</a:t>
            </a:r>
            <a:endParaRPr lang="da-DK" sz="4400" dirty="0">
              <a:solidFill>
                <a:schemeClr val="bg1"/>
              </a:solidFill>
              <a:latin typeface="Barlow" pitchFamily="2" charset="77"/>
              <a:ea typeface="Baskerville" panose="02020502070401020303" pitchFamily="18" charset="0"/>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22</a:t>
            </a:fld>
            <a:endParaRPr lang="da-DK" dirty="0">
              <a:solidFill>
                <a:srgbClr val="849F8B"/>
              </a:solidFill>
              <a:latin typeface="Barlow" pitchFamily="2" charset="77"/>
            </a:endParaRPr>
          </a:p>
        </p:txBody>
      </p:sp>
      <p:sp>
        <p:nvSpPr>
          <p:cNvPr id="11" name="Undertitel 2">
            <a:extLst>
              <a:ext uri="{FF2B5EF4-FFF2-40B4-BE49-F238E27FC236}">
                <a16:creationId xmlns:a16="http://schemas.microsoft.com/office/drawing/2014/main" id="{F353A2F5-35B4-D395-8F3A-FD6E1D3DE117}"/>
              </a:ext>
            </a:extLst>
          </p:cNvPr>
          <p:cNvSpPr txBox="1">
            <a:spLocks/>
          </p:cNvSpPr>
          <p:nvPr/>
        </p:nvSpPr>
        <p:spPr>
          <a:xfrm>
            <a:off x="704335" y="1936376"/>
            <a:ext cx="10968553" cy="443233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da-DK" dirty="0">
                <a:solidFill>
                  <a:srgbClr val="3E5044"/>
                </a:solidFill>
                <a:latin typeface="Barlow" pitchFamily="2" charset="77"/>
              </a:rPr>
              <a:t>Skab fra start et helhedsorienteret overblik</a:t>
            </a:r>
          </a:p>
          <a:p>
            <a:pPr algn="l">
              <a:lnSpc>
                <a:spcPct val="110000"/>
              </a:lnSpc>
            </a:pPr>
            <a:endParaRPr lang="da-DK" dirty="0">
              <a:solidFill>
                <a:srgbClr val="3E5044"/>
              </a:solidFill>
              <a:latin typeface="Barlow" pitchFamily="2" charset="77"/>
            </a:endParaRPr>
          </a:p>
          <a:p>
            <a:pPr marL="457200" indent="-457200" algn="l">
              <a:lnSpc>
                <a:spcPct val="110000"/>
              </a:lnSpc>
              <a:buAutoNum type="arabicPeriod"/>
            </a:pPr>
            <a:r>
              <a:rPr lang="da-DK" dirty="0">
                <a:solidFill>
                  <a:srgbClr val="3E5044"/>
                </a:solidFill>
                <a:latin typeface="Barlow" pitchFamily="2" charset="77"/>
              </a:rPr>
              <a:t>Forberedelsesfase (tidsplan, kommunikation, udvalg mm.)</a:t>
            </a:r>
          </a:p>
          <a:p>
            <a:pPr marL="457200" indent="-457200" algn="l">
              <a:lnSpc>
                <a:spcPct val="110000"/>
              </a:lnSpc>
              <a:buAutoNum type="arabicPeriod"/>
            </a:pPr>
            <a:r>
              <a:rPr lang="da-DK" dirty="0">
                <a:solidFill>
                  <a:srgbClr val="3E5044"/>
                </a:solidFill>
                <a:latin typeface="Barlow" pitchFamily="2" charset="77"/>
              </a:rPr>
              <a:t>Rekrutteringsproces (stillingsopslag, læse ansøgninger mm.)</a:t>
            </a:r>
          </a:p>
          <a:p>
            <a:pPr marL="457200" indent="-457200" algn="l">
              <a:lnSpc>
                <a:spcPct val="110000"/>
              </a:lnSpc>
              <a:buAutoNum type="arabicPeriod"/>
            </a:pPr>
            <a:r>
              <a:rPr lang="da-DK" dirty="0">
                <a:solidFill>
                  <a:srgbClr val="3E5044"/>
                </a:solidFill>
                <a:latin typeface="Barlow" pitchFamily="2" charset="77"/>
              </a:rPr>
              <a:t>Ansættelse (samtaler, referencer, kontraktforhold mm.)</a:t>
            </a:r>
          </a:p>
          <a:p>
            <a:pPr marL="457200" indent="-457200" algn="l">
              <a:lnSpc>
                <a:spcPct val="110000"/>
              </a:lnSpc>
              <a:buAutoNum type="arabicPeriod"/>
            </a:pPr>
            <a:r>
              <a:rPr lang="da-DK" dirty="0">
                <a:solidFill>
                  <a:srgbClr val="3E5044"/>
                </a:solidFill>
                <a:latin typeface="Barlow" pitchFamily="2" charset="77"/>
              </a:rPr>
              <a:t>Kommunikation og ”mellemfase” (orientering, midlertidige løsninger mm.)</a:t>
            </a:r>
          </a:p>
          <a:p>
            <a:pPr marL="457200" indent="-457200" algn="l">
              <a:lnSpc>
                <a:spcPct val="110000"/>
              </a:lnSpc>
              <a:buAutoNum type="arabicPeriod"/>
            </a:pPr>
            <a:r>
              <a:rPr lang="da-DK" dirty="0">
                <a:solidFill>
                  <a:srgbClr val="3E5044"/>
                </a:solidFill>
                <a:latin typeface="Barlow" pitchFamily="2" charset="77"/>
              </a:rPr>
              <a:t>Jobstart (introduktion, opfølgning mm.)</a:t>
            </a:r>
          </a:p>
          <a:p>
            <a:pPr marL="457200" indent="-457200" algn="l">
              <a:lnSpc>
                <a:spcPct val="110000"/>
              </a:lnSpc>
              <a:buAutoNum type="arabicPeriod"/>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Skabelon til dette kan findes på foreningens hjemmeside</a:t>
            </a:r>
          </a:p>
          <a:p>
            <a:pPr algn="l">
              <a:lnSpc>
                <a:spcPct val="110000"/>
              </a:lnSpc>
            </a:pPr>
            <a:endParaRPr lang="en-DK" dirty="0">
              <a:solidFill>
                <a:srgbClr val="3E5044"/>
              </a:solidFill>
              <a:latin typeface="Barlow" pitchFamily="2" charset="77"/>
            </a:endParaRPr>
          </a:p>
        </p:txBody>
      </p:sp>
    </p:spTree>
    <p:extLst>
      <p:ext uri="{BB962C8B-B14F-4D97-AF65-F5344CB8AC3E}">
        <p14:creationId xmlns:p14="http://schemas.microsoft.com/office/powerpoint/2010/main" val="61922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67064"/>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849F8B"/>
          </a:solidFill>
          <a:ln>
            <a:noFill/>
          </a:ln>
        </p:spPr>
        <p:txBody>
          <a:bodyPr anchor="ctr">
            <a:normAutofit/>
          </a:bodyPr>
          <a:lstStyle/>
          <a:p>
            <a:r>
              <a:rPr lang="da-DK" sz="4400" dirty="0">
                <a:solidFill>
                  <a:schemeClr val="bg1"/>
                </a:solidFill>
                <a:latin typeface="Barlow" pitchFamily="2" charset="77"/>
              </a:rPr>
              <a:t>Fyring</a:t>
            </a:r>
            <a:endParaRPr lang="da-DK" sz="4400" dirty="0">
              <a:solidFill>
                <a:schemeClr val="bg1"/>
              </a:solidFill>
              <a:latin typeface="Barlow" pitchFamily="2" charset="77"/>
              <a:ea typeface="Baskerville" panose="02020502070401020303" pitchFamily="18" charset="0"/>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23</a:t>
            </a:fld>
            <a:endParaRPr lang="da-DK" dirty="0">
              <a:solidFill>
                <a:srgbClr val="849F8B"/>
              </a:solidFill>
              <a:latin typeface="Barlow" pitchFamily="2" charset="77"/>
            </a:endParaRPr>
          </a:p>
        </p:txBody>
      </p:sp>
      <p:sp>
        <p:nvSpPr>
          <p:cNvPr id="11" name="Undertitel 2">
            <a:extLst>
              <a:ext uri="{FF2B5EF4-FFF2-40B4-BE49-F238E27FC236}">
                <a16:creationId xmlns:a16="http://schemas.microsoft.com/office/drawing/2014/main" id="{F353A2F5-35B4-D395-8F3A-FD6E1D3DE117}"/>
              </a:ext>
            </a:extLst>
          </p:cNvPr>
          <p:cNvSpPr txBox="1">
            <a:spLocks/>
          </p:cNvSpPr>
          <p:nvPr/>
        </p:nvSpPr>
        <p:spPr>
          <a:xfrm>
            <a:off x="704335" y="1936376"/>
            <a:ext cx="10968553" cy="443233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da-DK" dirty="0">
                <a:solidFill>
                  <a:srgbClr val="3E5044"/>
                </a:solidFill>
                <a:latin typeface="Barlow" pitchFamily="2" charset="77"/>
              </a:rPr>
              <a:t>Skab fra start et helhedsorienteret overblik</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Typiske vanskeligheder, der kan opstå ved afskedigelsessager:</a:t>
            </a:r>
          </a:p>
          <a:p>
            <a:pPr marL="342900" indent="-342900" algn="l">
              <a:lnSpc>
                <a:spcPct val="110000"/>
              </a:lnSpc>
              <a:buFontTx/>
              <a:buChar char="-"/>
            </a:pPr>
            <a:r>
              <a:rPr lang="da-DK" dirty="0">
                <a:solidFill>
                  <a:srgbClr val="3E5044"/>
                </a:solidFill>
                <a:latin typeface="Barlow" pitchFamily="2" charset="77"/>
              </a:rPr>
              <a:t>Vurderingsaspektet</a:t>
            </a:r>
          </a:p>
          <a:p>
            <a:pPr marL="342900" indent="-342900" algn="l">
              <a:lnSpc>
                <a:spcPct val="110000"/>
              </a:lnSpc>
              <a:buFontTx/>
              <a:buChar char="-"/>
            </a:pPr>
            <a:r>
              <a:rPr lang="da-DK" dirty="0">
                <a:solidFill>
                  <a:srgbClr val="3E5044"/>
                </a:solidFill>
                <a:latin typeface="Barlow" pitchFamily="2" charset="77"/>
              </a:rPr>
              <a:t>Uro i personalegruppen</a:t>
            </a:r>
          </a:p>
          <a:p>
            <a:pPr marL="342900" indent="-342900" algn="l">
              <a:lnSpc>
                <a:spcPct val="110000"/>
              </a:lnSpc>
              <a:buFontTx/>
              <a:buChar char="-"/>
            </a:pPr>
            <a:r>
              <a:rPr lang="da-DK" dirty="0">
                <a:solidFill>
                  <a:srgbClr val="3E5044"/>
                </a:solidFill>
                <a:latin typeface="Barlow" pitchFamily="2" charset="77"/>
              </a:rPr>
              <a:t>Konflikt med den pågældende medarbejder</a:t>
            </a:r>
          </a:p>
          <a:p>
            <a:pPr marL="342900" indent="-342900" algn="l">
              <a:lnSpc>
                <a:spcPct val="110000"/>
              </a:lnSpc>
              <a:buFontTx/>
              <a:buChar char="-"/>
            </a:pPr>
            <a:r>
              <a:rPr lang="da-DK" dirty="0">
                <a:solidFill>
                  <a:srgbClr val="3E5044"/>
                </a:solidFill>
                <a:latin typeface="Barlow" pitchFamily="2" charset="77"/>
              </a:rPr>
              <a:t>Uenighed og konflikt med fagforening</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Hav derfor særlig opmærksomhed på præcision i afskedigelsesårsag, ordentlighed, processtyring</a:t>
            </a:r>
            <a:r>
              <a:rPr lang="da-DK">
                <a:solidFill>
                  <a:srgbClr val="3E5044"/>
                </a:solidFill>
                <a:latin typeface="Barlow" pitchFamily="2" charset="77"/>
              </a:rPr>
              <a:t>, kommunikation og GDPR, </a:t>
            </a:r>
            <a:r>
              <a:rPr lang="da-DK" u="sng" dirty="0">
                <a:solidFill>
                  <a:srgbClr val="3E5044"/>
                </a:solidFill>
                <a:latin typeface="Barlow" pitchFamily="2" charset="77"/>
              </a:rPr>
              <a:t>planlægning</a:t>
            </a:r>
            <a:r>
              <a:rPr lang="da-DK" dirty="0">
                <a:solidFill>
                  <a:srgbClr val="3E5044"/>
                </a:solidFill>
                <a:latin typeface="Barlow" pitchFamily="2" charset="77"/>
              </a:rPr>
              <a:t>, notater og grundig dokumentation</a:t>
            </a:r>
          </a:p>
        </p:txBody>
      </p:sp>
    </p:spTree>
    <p:extLst>
      <p:ext uri="{BB962C8B-B14F-4D97-AF65-F5344CB8AC3E}">
        <p14:creationId xmlns:p14="http://schemas.microsoft.com/office/powerpoint/2010/main" val="3620428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38FA70F-A6B7-8782-8A29-F131D6E5E17E}"/>
              </a:ext>
            </a:extLst>
          </p:cNvPr>
          <p:cNvPicPr>
            <a:picLocks noChangeAspect="1"/>
          </p:cNvPicPr>
          <p:nvPr/>
        </p:nvPicPr>
        <p:blipFill>
          <a:blip r:embed="rId2"/>
          <a:stretch>
            <a:fillRect/>
          </a:stretch>
        </p:blipFill>
        <p:spPr>
          <a:xfrm>
            <a:off x="0" y="800477"/>
            <a:ext cx="12192000" cy="984524"/>
          </a:xfrm>
          <a:prstGeom prst="rect">
            <a:avLst/>
          </a:prstGeom>
        </p:spPr>
      </p:pic>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385763" y="1936376"/>
            <a:ext cx="11287125" cy="4432330"/>
          </a:xfrm>
        </p:spPr>
        <p:txBody>
          <a:bodyPr>
            <a:normAutofit fontScale="92500" lnSpcReduction="10000"/>
          </a:bodyPr>
          <a:lstStyle/>
          <a:p>
            <a:pPr algn="l">
              <a:lnSpc>
                <a:spcPct val="110000"/>
              </a:lnSpc>
            </a:pPr>
            <a:r>
              <a:rPr lang="da-DK" dirty="0">
                <a:solidFill>
                  <a:srgbClr val="3E5044"/>
                </a:solidFill>
                <a:latin typeface="Barlow" pitchFamily="2" charset="77"/>
              </a:rPr>
              <a:t>GODE TIPS TIL GODE BESTYRELSER</a:t>
            </a:r>
            <a:endParaRPr lang="da-DK" sz="2400" dirty="0">
              <a:solidFill>
                <a:srgbClr val="3E5044"/>
              </a:solidFill>
              <a:latin typeface="Barlow" pitchFamily="2" charset="77"/>
            </a:endParaRPr>
          </a:p>
          <a:p>
            <a:pPr algn="l">
              <a:lnSpc>
                <a:spcPct val="110000"/>
              </a:lnSpc>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dirty="0">
                <a:solidFill>
                  <a:srgbClr val="3E5044"/>
                </a:solidFill>
                <a:latin typeface="Barlow" pitchFamily="2" charset="77"/>
              </a:rPr>
              <a:t>Om trivsel i skolekulturen</a:t>
            </a:r>
          </a:p>
          <a:p>
            <a:pPr marL="457200" indent="-457200" algn="l">
              <a:lnSpc>
                <a:spcPct val="110000"/>
              </a:lnSpc>
              <a:buFont typeface="+mj-lt"/>
              <a:buAutoNum type="arabicPeriod"/>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dirty="0">
                <a:solidFill>
                  <a:srgbClr val="3E5044"/>
                </a:solidFill>
                <a:latin typeface="Barlow" pitchFamily="2" charset="77"/>
              </a:rPr>
              <a:t>Om </a:t>
            </a:r>
            <a:r>
              <a:rPr lang="da-DK" dirty="0" err="1">
                <a:solidFill>
                  <a:srgbClr val="3E5044"/>
                </a:solidFill>
                <a:latin typeface="Barlow" pitchFamily="2" charset="77"/>
              </a:rPr>
              <a:t>Lederudviklingsamtalen</a:t>
            </a:r>
            <a:r>
              <a:rPr lang="da-DK" dirty="0">
                <a:solidFill>
                  <a:srgbClr val="3E5044"/>
                </a:solidFill>
                <a:latin typeface="Barlow" pitchFamily="2" charset="77"/>
              </a:rPr>
              <a:t> (LUS)</a:t>
            </a:r>
            <a:endParaRPr lang="en-DK" dirty="0">
              <a:solidFill>
                <a:srgbClr val="3E5044"/>
              </a:solidFill>
              <a:latin typeface="Barlow" pitchFamily="2" charset="77"/>
            </a:endParaRPr>
          </a:p>
          <a:p>
            <a:pPr marL="457200" indent="-457200" algn="l">
              <a:lnSpc>
                <a:spcPct val="110000"/>
              </a:lnSpc>
              <a:buFont typeface="+mj-lt"/>
              <a:buAutoNum type="arabicPeriod"/>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dirty="0">
                <a:solidFill>
                  <a:srgbClr val="3E5044"/>
                </a:solidFill>
                <a:latin typeface="Barlow" pitchFamily="2" charset="77"/>
              </a:rPr>
              <a:t>Om hyring og fyring</a:t>
            </a:r>
          </a:p>
          <a:p>
            <a:pPr marL="342900" indent="-342900" algn="l">
              <a:lnSpc>
                <a:spcPct val="110000"/>
              </a:lnSpc>
              <a:buFont typeface="Arial" panose="020B0604020202020204" pitchFamily="34" charset="0"/>
              <a:buChar char="•"/>
            </a:pPr>
            <a:endParaRPr lang="da-DK" sz="2400" dirty="0">
              <a:solidFill>
                <a:srgbClr val="3E5044"/>
              </a:solidFill>
              <a:latin typeface="Barlow" pitchFamily="2" charset="77"/>
            </a:endParaRPr>
          </a:p>
          <a:p>
            <a:pPr marL="342900" indent="-342900" algn="l">
              <a:lnSpc>
                <a:spcPct val="110000"/>
              </a:lnSpc>
              <a:buFont typeface="Arial" panose="020B0604020202020204" pitchFamily="34" charset="0"/>
              <a:buChar char="•"/>
            </a:pPr>
            <a:r>
              <a:rPr lang="en-DK" sz="3000" b="1" dirty="0">
                <a:solidFill>
                  <a:srgbClr val="3E5044"/>
                </a:solidFill>
                <a:latin typeface="Barlow" pitchFamily="2" charset="77"/>
              </a:rPr>
              <a:t>Ekstra: Om lederløn</a:t>
            </a: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24</a:t>
            </a:fld>
            <a:endParaRPr lang="da-DK" dirty="0">
              <a:solidFill>
                <a:srgbClr val="849F8B"/>
              </a:solidFill>
              <a:latin typeface="Barlow" pitchFamily="2" charset="77"/>
            </a:endParaRPr>
          </a:p>
        </p:txBody>
      </p:sp>
      <p:sp>
        <p:nvSpPr>
          <p:cNvPr id="9" name="Titel 1">
            <a:extLst>
              <a:ext uri="{FF2B5EF4-FFF2-40B4-BE49-F238E27FC236}">
                <a16:creationId xmlns:a16="http://schemas.microsoft.com/office/drawing/2014/main" id="{59EDCF4D-16DD-2552-DDFF-1355A1999981}"/>
              </a:ext>
            </a:extLst>
          </p:cNvPr>
          <p:cNvSpPr>
            <a:spLocks noGrp="1"/>
          </p:cNvSpPr>
          <p:nvPr>
            <p:ph type="ctrTitle"/>
          </p:nvPr>
        </p:nvSpPr>
        <p:spPr>
          <a:xfrm>
            <a:off x="0" y="-2102"/>
            <a:ext cx="12192000" cy="1061418"/>
          </a:xfrm>
          <a:solidFill>
            <a:srgbClr val="F08E4F"/>
          </a:solidFill>
        </p:spPr>
        <p:txBody>
          <a:bodyPr anchor="ctr">
            <a:normAutofit/>
          </a:bodyPr>
          <a:lstStyle/>
          <a:p>
            <a:r>
              <a:rPr lang="da-DK" sz="4400" b="1" dirty="0">
                <a:solidFill>
                  <a:schemeClr val="bg1"/>
                </a:solidFill>
                <a:latin typeface="Barlow SemiBold" pitchFamily="2" charset="77"/>
                <a:ea typeface="Baskerville" panose="02020502070401020303" pitchFamily="18" charset="0"/>
              </a:rPr>
              <a:t>INDHOLD</a:t>
            </a:r>
          </a:p>
        </p:txBody>
      </p:sp>
    </p:spTree>
    <p:extLst>
      <p:ext uri="{BB962C8B-B14F-4D97-AF65-F5344CB8AC3E}">
        <p14:creationId xmlns:p14="http://schemas.microsoft.com/office/powerpoint/2010/main" val="305585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67064"/>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849F8B"/>
          </a:solidFill>
          <a:ln>
            <a:noFill/>
          </a:ln>
        </p:spPr>
        <p:txBody>
          <a:bodyPr anchor="ctr">
            <a:normAutofit/>
          </a:bodyPr>
          <a:lstStyle/>
          <a:p>
            <a:r>
              <a:rPr lang="da-DK" sz="4400" dirty="0">
                <a:solidFill>
                  <a:schemeClr val="bg1"/>
                </a:solidFill>
                <a:latin typeface="Barlow" pitchFamily="2" charset="77"/>
              </a:rPr>
              <a:t>Ekstra: Om lederløn</a:t>
            </a:r>
            <a:endParaRPr lang="da-DK" sz="4400" dirty="0">
              <a:solidFill>
                <a:schemeClr val="bg1"/>
              </a:solidFill>
              <a:latin typeface="Barlow" pitchFamily="2" charset="77"/>
              <a:ea typeface="Baskerville" panose="02020502070401020303" pitchFamily="18" charset="0"/>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25</a:t>
            </a:fld>
            <a:endParaRPr lang="da-DK" dirty="0">
              <a:solidFill>
                <a:srgbClr val="849F8B"/>
              </a:solidFill>
              <a:latin typeface="Barlow" pitchFamily="2" charset="77"/>
            </a:endParaRPr>
          </a:p>
        </p:txBody>
      </p:sp>
      <p:sp>
        <p:nvSpPr>
          <p:cNvPr id="11" name="Undertitel 2">
            <a:extLst>
              <a:ext uri="{FF2B5EF4-FFF2-40B4-BE49-F238E27FC236}">
                <a16:creationId xmlns:a16="http://schemas.microsoft.com/office/drawing/2014/main" id="{F353A2F5-35B4-D395-8F3A-FD6E1D3DE117}"/>
              </a:ext>
            </a:extLst>
          </p:cNvPr>
          <p:cNvSpPr txBox="1">
            <a:spLocks/>
          </p:cNvSpPr>
          <p:nvPr/>
        </p:nvSpPr>
        <p:spPr>
          <a:xfrm>
            <a:off x="704335" y="1936376"/>
            <a:ext cx="10968553" cy="4432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da-DK" dirty="0">
                <a:solidFill>
                  <a:srgbClr val="3E5044"/>
                </a:solidFill>
                <a:latin typeface="Barlow" pitchFamily="2" charset="77"/>
              </a:rPr>
              <a:t>Se webinar om lederløn (link på foreningens hjemmeside)</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FKF er en skoleledelsesforening og har derfor to hensyn at tage:</a:t>
            </a:r>
          </a:p>
          <a:p>
            <a:pPr marL="457200" indent="-457200" algn="l">
              <a:lnSpc>
                <a:spcPct val="110000"/>
              </a:lnSpc>
              <a:buAutoNum type="arabicPeriod"/>
            </a:pPr>
            <a:r>
              <a:rPr lang="da-DK" dirty="0">
                <a:solidFill>
                  <a:srgbClr val="3E5044"/>
                </a:solidFill>
                <a:latin typeface="Barlow" pitchFamily="2" charset="77"/>
              </a:rPr>
              <a:t>Skolernes overordnede økonomi</a:t>
            </a:r>
          </a:p>
          <a:p>
            <a:pPr marL="457200" indent="-457200" algn="l">
              <a:lnSpc>
                <a:spcPct val="110000"/>
              </a:lnSpc>
              <a:buAutoNum type="arabicPeriod"/>
            </a:pPr>
            <a:r>
              <a:rPr lang="da-DK" dirty="0">
                <a:solidFill>
                  <a:srgbClr val="3E5044"/>
                </a:solidFill>
                <a:latin typeface="Barlow" pitchFamily="2" charset="77"/>
              </a:rPr>
              <a:t>Attraktive vilkår for skoleledere</a:t>
            </a:r>
          </a:p>
          <a:p>
            <a:pPr marL="457200" indent="-457200" algn="l">
              <a:lnSpc>
                <a:spcPct val="110000"/>
              </a:lnSpc>
              <a:buAutoNum type="arabicPeriod"/>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DERFOR: FKFs linje er at argumentere for rimelige og gennemsnitlige lønforhold (ikke lønførende og ikke lønefterslæbende)</a:t>
            </a:r>
          </a:p>
        </p:txBody>
      </p:sp>
    </p:spTree>
    <p:extLst>
      <p:ext uri="{BB962C8B-B14F-4D97-AF65-F5344CB8AC3E}">
        <p14:creationId xmlns:p14="http://schemas.microsoft.com/office/powerpoint/2010/main" val="358743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67064"/>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849F8B"/>
          </a:solidFill>
          <a:ln>
            <a:noFill/>
          </a:ln>
        </p:spPr>
        <p:txBody>
          <a:bodyPr anchor="ctr">
            <a:normAutofit/>
          </a:bodyPr>
          <a:lstStyle/>
          <a:p>
            <a:r>
              <a:rPr lang="da-DK" sz="4400" dirty="0">
                <a:solidFill>
                  <a:schemeClr val="bg1"/>
                </a:solidFill>
                <a:latin typeface="Barlow" pitchFamily="2" charset="77"/>
              </a:rPr>
              <a:t>Fakta</a:t>
            </a:r>
            <a:endParaRPr lang="da-DK" sz="4400" dirty="0">
              <a:solidFill>
                <a:schemeClr val="bg1"/>
              </a:solidFill>
              <a:latin typeface="Barlow" pitchFamily="2" charset="77"/>
              <a:ea typeface="Baskerville" panose="02020502070401020303" pitchFamily="18" charset="0"/>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26</a:t>
            </a:fld>
            <a:endParaRPr lang="da-DK" dirty="0">
              <a:solidFill>
                <a:srgbClr val="849F8B"/>
              </a:solidFill>
              <a:latin typeface="Barlow" pitchFamily="2" charset="77"/>
            </a:endParaRPr>
          </a:p>
        </p:txBody>
      </p:sp>
      <p:sp>
        <p:nvSpPr>
          <p:cNvPr id="11" name="Undertitel 2">
            <a:extLst>
              <a:ext uri="{FF2B5EF4-FFF2-40B4-BE49-F238E27FC236}">
                <a16:creationId xmlns:a16="http://schemas.microsoft.com/office/drawing/2014/main" id="{F353A2F5-35B4-D395-8F3A-FD6E1D3DE117}"/>
              </a:ext>
            </a:extLst>
          </p:cNvPr>
          <p:cNvSpPr txBox="1">
            <a:spLocks/>
          </p:cNvSpPr>
          <p:nvPr/>
        </p:nvSpPr>
        <p:spPr>
          <a:xfrm>
            <a:off x="704335" y="1936376"/>
            <a:ext cx="10968553" cy="443233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da-DK" dirty="0">
                <a:solidFill>
                  <a:srgbClr val="3E5044"/>
                </a:solidFill>
                <a:latin typeface="Barlow" pitchFamily="2" charset="77"/>
              </a:rPr>
              <a:t>Gennemsnitligt er der et lønefterslæb for skoleledere på FKF-skoler </a:t>
            </a:r>
            <a:r>
              <a:rPr lang="da-DK">
                <a:solidFill>
                  <a:srgbClr val="3E5044"/>
                </a:solidFill>
                <a:latin typeface="Barlow" pitchFamily="2" charset="77"/>
              </a:rPr>
              <a:t>(statistikken gælder KUN øverste leder)</a:t>
            </a:r>
            <a:endParaRPr lang="da-DK" dirty="0">
              <a:solidFill>
                <a:srgbClr val="3E5044"/>
              </a:solidFill>
              <a:latin typeface="Barlow" pitchFamily="2" charset="77"/>
            </a:endParaRP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Hvis man ser på løn + engangsvederlag + pension og sammenligner FKF-skoler med </a:t>
            </a:r>
            <a:r>
              <a:rPr lang="da-DK" u="sng" dirty="0">
                <a:solidFill>
                  <a:srgbClr val="3E5044"/>
                </a:solidFill>
                <a:latin typeface="Barlow" pitchFamily="2" charset="77"/>
              </a:rPr>
              <a:t>gennemsnittet</a:t>
            </a:r>
            <a:r>
              <a:rPr lang="da-DK" dirty="0">
                <a:solidFill>
                  <a:srgbClr val="3E5044"/>
                </a:solidFill>
                <a:latin typeface="Barlow" pitchFamily="2" charset="77"/>
              </a:rPr>
              <a:t> for alle de frie grundskoler, er der et efterslæb på:</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1.783 kr. i månedsløn pr. skoleleder</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Jo større skole, jo større lønefterslæb</a:t>
            </a:r>
          </a:p>
        </p:txBody>
      </p:sp>
    </p:spTree>
    <p:extLst>
      <p:ext uri="{BB962C8B-B14F-4D97-AF65-F5344CB8AC3E}">
        <p14:creationId xmlns:p14="http://schemas.microsoft.com/office/powerpoint/2010/main" val="3734701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38FA70F-A6B7-8782-8A29-F131D6E5E17E}"/>
              </a:ext>
            </a:extLst>
          </p:cNvPr>
          <p:cNvPicPr>
            <a:picLocks noChangeAspect="1"/>
          </p:cNvPicPr>
          <p:nvPr/>
        </p:nvPicPr>
        <p:blipFill>
          <a:blip r:embed="rId2"/>
          <a:stretch>
            <a:fillRect/>
          </a:stretch>
        </p:blipFill>
        <p:spPr>
          <a:xfrm>
            <a:off x="-12000" y="3862897"/>
            <a:ext cx="12204000" cy="984525"/>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61418"/>
          </a:xfrm>
          <a:solidFill>
            <a:srgbClr val="3E5044"/>
          </a:solidFill>
        </p:spPr>
        <p:txBody>
          <a:bodyPr anchor="ctr">
            <a:normAutofit/>
          </a:bodyPr>
          <a:lstStyle/>
          <a:p>
            <a:r>
              <a:rPr lang="da-DK" sz="4400" b="1" dirty="0">
                <a:solidFill>
                  <a:schemeClr val="bg1"/>
                </a:solidFill>
                <a:latin typeface="Barlow SemiBold" pitchFamily="2" charset="77"/>
                <a:ea typeface="Baskerville" panose="02020502070401020303" pitchFamily="18" charset="0"/>
              </a:rPr>
              <a:t>Afslutning</a:t>
            </a:r>
          </a:p>
        </p:txBody>
      </p:sp>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1086072" y="4699039"/>
            <a:ext cx="10007855" cy="1818051"/>
          </a:xfrm>
        </p:spPr>
        <p:txBody>
          <a:bodyPr>
            <a:normAutofit/>
          </a:bodyPr>
          <a:lstStyle/>
          <a:p>
            <a:r>
              <a:rPr lang="da-DK" sz="2800" b="1" dirty="0">
                <a:solidFill>
                  <a:srgbClr val="3E5044"/>
                </a:solidFill>
                <a:latin typeface="Barlow" pitchFamily="2" charset="77"/>
              </a:rPr>
              <a:t>Spørgsmål?</a:t>
            </a:r>
          </a:p>
          <a:p>
            <a:r>
              <a:rPr lang="da-DK" sz="2800" b="1" dirty="0">
                <a:solidFill>
                  <a:srgbClr val="3E5044"/>
                </a:solidFill>
                <a:latin typeface="Barlow" pitchFamily="2" charset="77"/>
              </a:rPr>
              <a:t>Forslag til webinarer i det kommende skoleår</a:t>
            </a: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27</a:t>
            </a:fld>
            <a:endParaRPr lang="da-DK" dirty="0">
              <a:solidFill>
                <a:srgbClr val="849F8B"/>
              </a:solidFill>
              <a:latin typeface="Barlow" pitchFamily="2" charset="77"/>
            </a:endParaRPr>
          </a:p>
        </p:txBody>
      </p:sp>
      <p:pic>
        <p:nvPicPr>
          <p:cNvPr id="11" name="Billede 10" descr="Et billede, der indeholder tekst&#10;&#10;Automatisk genereret beskrivelse">
            <a:extLst>
              <a:ext uri="{FF2B5EF4-FFF2-40B4-BE49-F238E27FC236}">
                <a16:creationId xmlns:a16="http://schemas.microsoft.com/office/drawing/2014/main" id="{CFCF08CD-2126-AD40-4F79-3FBDA2CA7F44}"/>
              </a:ext>
            </a:extLst>
          </p:cNvPr>
          <p:cNvPicPr>
            <a:picLocks noChangeAspect="1"/>
          </p:cNvPicPr>
          <p:nvPr/>
        </p:nvPicPr>
        <p:blipFill>
          <a:blip r:embed="rId3"/>
          <a:stretch>
            <a:fillRect/>
          </a:stretch>
        </p:blipFill>
        <p:spPr>
          <a:xfrm>
            <a:off x="83722" y="6173211"/>
            <a:ext cx="2251706" cy="615624"/>
          </a:xfrm>
          <a:prstGeom prst="rect">
            <a:avLst/>
          </a:prstGeom>
        </p:spPr>
      </p:pic>
      <p:pic>
        <p:nvPicPr>
          <p:cNvPr id="4" name="Billede 3">
            <a:extLst>
              <a:ext uri="{FF2B5EF4-FFF2-40B4-BE49-F238E27FC236}">
                <a16:creationId xmlns:a16="http://schemas.microsoft.com/office/drawing/2014/main" id="{DF82D690-1C44-0E3C-4A40-27E6C5CF07EC}"/>
              </a:ext>
            </a:extLst>
          </p:cNvPr>
          <p:cNvPicPr>
            <a:picLocks noChangeAspect="1"/>
          </p:cNvPicPr>
          <p:nvPr/>
        </p:nvPicPr>
        <p:blipFill>
          <a:blip r:embed="rId4"/>
          <a:stretch>
            <a:fillRect/>
          </a:stretch>
        </p:blipFill>
        <p:spPr>
          <a:xfrm>
            <a:off x="1062" y="1024870"/>
            <a:ext cx="12189511" cy="3089929"/>
          </a:xfrm>
          <a:prstGeom prst="rect">
            <a:avLst/>
          </a:prstGeom>
        </p:spPr>
      </p:pic>
    </p:spTree>
    <p:extLst>
      <p:ext uri="{BB962C8B-B14F-4D97-AF65-F5344CB8AC3E}">
        <p14:creationId xmlns:p14="http://schemas.microsoft.com/office/powerpoint/2010/main" val="68744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67064"/>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849F8B"/>
          </a:solidFill>
          <a:ln>
            <a:noFill/>
          </a:ln>
        </p:spPr>
        <p:txBody>
          <a:bodyPr anchor="ctr">
            <a:normAutofit/>
          </a:bodyPr>
          <a:lstStyle/>
          <a:p>
            <a:r>
              <a:rPr lang="da-DK" sz="4400" dirty="0">
                <a:solidFill>
                  <a:schemeClr val="bg1"/>
                </a:solidFill>
                <a:latin typeface="Barlow" pitchFamily="2" charset="77"/>
              </a:rPr>
              <a:t>Trivsel i skolekulturen</a:t>
            </a:r>
            <a:endParaRPr lang="da-DK" sz="4400" dirty="0">
              <a:solidFill>
                <a:schemeClr val="bg1"/>
              </a:solidFill>
              <a:latin typeface="Barlow" pitchFamily="2" charset="77"/>
              <a:ea typeface="Baskerville" panose="02020502070401020303" pitchFamily="18" charset="0"/>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3</a:t>
            </a:fld>
            <a:endParaRPr lang="da-DK" dirty="0">
              <a:solidFill>
                <a:srgbClr val="849F8B"/>
              </a:solidFill>
              <a:latin typeface="Barlow" pitchFamily="2" charset="77"/>
            </a:endParaRPr>
          </a:p>
        </p:txBody>
      </p:sp>
      <p:sp>
        <p:nvSpPr>
          <p:cNvPr id="11" name="Undertitel 2">
            <a:extLst>
              <a:ext uri="{FF2B5EF4-FFF2-40B4-BE49-F238E27FC236}">
                <a16:creationId xmlns:a16="http://schemas.microsoft.com/office/drawing/2014/main" id="{F353A2F5-35B4-D395-8F3A-FD6E1D3DE117}"/>
              </a:ext>
            </a:extLst>
          </p:cNvPr>
          <p:cNvSpPr txBox="1">
            <a:spLocks/>
          </p:cNvSpPr>
          <p:nvPr/>
        </p:nvSpPr>
        <p:spPr>
          <a:xfrm>
            <a:off x="385763" y="1936376"/>
            <a:ext cx="11287125" cy="4432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da-DK" dirty="0">
              <a:solidFill>
                <a:srgbClr val="3E5044"/>
              </a:solidFill>
              <a:latin typeface="Barlow" pitchFamily="2" charset="77"/>
            </a:endParaRPr>
          </a:p>
          <a:p>
            <a:pPr algn="l">
              <a:lnSpc>
                <a:spcPct val="110000"/>
              </a:lnSpc>
            </a:pPr>
            <a:endParaRPr lang="en-DK" dirty="0">
              <a:solidFill>
                <a:srgbClr val="3E5044"/>
              </a:solidFill>
              <a:latin typeface="Barlow" pitchFamily="2" charset="77"/>
            </a:endParaRPr>
          </a:p>
        </p:txBody>
      </p:sp>
      <p:pic>
        <p:nvPicPr>
          <p:cNvPr id="1028" name="Picture 4" descr="Voldsomme skolesager får kommuner til at revurdere handleplaner | TV2 ØST">
            <a:extLst>
              <a:ext uri="{FF2B5EF4-FFF2-40B4-BE49-F238E27FC236}">
                <a16:creationId xmlns:a16="http://schemas.microsoft.com/office/drawing/2014/main" id="{6517E68F-AEF8-058D-981D-2484E0B8E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3" y="1258842"/>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kole-mareridt: Tvunget til at drikke urin – Ekstra Bladet">
            <a:extLst>
              <a:ext uri="{FF2B5EF4-FFF2-40B4-BE49-F238E27FC236}">
                <a16:creationId xmlns:a16="http://schemas.microsoft.com/office/drawing/2014/main" id="{8CB221CC-C83D-3B72-EECF-32BCD0503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018" y="1820000"/>
            <a:ext cx="4833620" cy="32179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r der tillid til den udskældte skoleleder fra Agedrup Skole? Her er  svarene fra udvalget | TV 2 Fyn">
            <a:extLst>
              <a:ext uri="{FF2B5EF4-FFF2-40B4-BE49-F238E27FC236}">
                <a16:creationId xmlns:a16="http://schemas.microsoft.com/office/drawing/2014/main" id="{CAD6AA4C-B349-C52C-3E90-F9E1A4FB3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300" y="4537493"/>
            <a:ext cx="4023360" cy="22631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5D33082-54FD-370A-5569-5C4C68319C18}"/>
              </a:ext>
            </a:extLst>
          </p:cNvPr>
          <p:cNvSpPr/>
          <p:nvPr/>
        </p:nvSpPr>
        <p:spPr>
          <a:xfrm>
            <a:off x="227184" y="4703800"/>
            <a:ext cx="3530839" cy="923330"/>
          </a:xfrm>
          <a:prstGeom prst="rect">
            <a:avLst/>
          </a:prstGeom>
          <a:noFill/>
        </p:spPr>
        <p:txBody>
          <a:bodyPr wrap="none" lIns="91440" tIns="45720" rIns="91440" bIns="45720">
            <a:spAutoFit/>
          </a:bodyPr>
          <a:lstStyle/>
          <a:p>
            <a:pPr algn="ctr"/>
            <a:r>
              <a:rPr lang="en-GB" sz="5400" b="0" cap="none" spc="0" dirty="0" err="1">
                <a:ln w="0"/>
                <a:solidFill>
                  <a:schemeClr val="accent1"/>
                </a:solidFill>
                <a:effectLst>
                  <a:outerShdw blurRad="38100" dist="25400" dir="5400000" algn="ctr" rotWithShape="0">
                    <a:srgbClr val="6E747A">
                      <a:alpha val="43000"/>
                    </a:srgbClr>
                  </a:outerShdw>
                </a:effectLst>
              </a:rPr>
              <a:t>Borup</a:t>
            </a:r>
            <a:r>
              <a:rPr lang="en-GB" sz="5400" b="0" cap="none" spc="0" dirty="0">
                <a:ln w="0"/>
                <a:solidFill>
                  <a:schemeClr val="accent1"/>
                </a:solidFill>
                <a:effectLst>
                  <a:outerShdw blurRad="38100" dist="25400" dir="5400000" algn="ctr" rotWithShape="0">
                    <a:srgbClr val="6E747A">
                      <a:alpha val="43000"/>
                    </a:srgbClr>
                  </a:outerShdw>
                </a:effectLst>
              </a:rPr>
              <a:t> Skole</a:t>
            </a:r>
          </a:p>
        </p:txBody>
      </p:sp>
      <p:sp>
        <p:nvSpPr>
          <p:cNvPr id="4" name="Rectangle 3">
            <a:extLst>
              <a:ext uri="{FF2B5EF4-FFF2-40B4-BE49-F238E27FC236}">
                <a16:creationId xmlns:a16="http://schemas.microsoft.com/office/drawing/2014/main" id="{34EAE999-6993-EBD3-E0B4-54CD48E3630B}"/>
              </a:ext>
            </a:extLst>
          </p:cNvPr>
          <p:cNvSpPr/>
          <p:nvPr/>
        </p:nvSpPr>
        <p:spPr>
          <a:xfrm>
            <a:off x="9554828" y="5040169"/>
            <a:ext cx="2583400" cy="1754326"/>
          </a:xfrm>
          <a:prstGeom prst="rect">
            <a:avLst/>
          </a:prstGeom>
          <a:noFill/>
        </p:spPr>
        <p:txBody>
          <a:bodyPr wrap="none" lIns="91440" tIns="45720" rIns="91440" bIns="45720">
            <a:spAutoFit/>
          </a:bodyPr>
          <a:lstStyle/>
          <a:p>
            <a:pPr algn="ctr"/>
            <a:r>
              <a:rPr lang="en-GB" sz="5400" b="0" cap="none" spc="0" dirty="0" err="1">
                <a:ln w="0"/>
                <a:solidFill>
                  <a:schemeClr val="accent1"/>
                </a:solidFill>
                <a:effectLst>
                  <a:outerShdw blurRad="38100" dist="25400" dir="5400000" algn="ctr" rotWithShape="0">
                    <a:srgbClr val="6E747A">
                      <a:alpha val="43000"/>
                    </a:srgbClr>
                  </a:outerShdw>
                </a:effectLst>
              </a:rPr>
              <a:t>Agedrup</a:t>
            </a:r>
            <a:endParaRPr lang="en-GB" sz="5400" b="0" cap="none" spc="0" dirty="0">
              <a:ln w="0"/>
              <a:solidFill>
                <a:schemeClr val="accent1"/>
              </a:solidFill>
              <a:effectLst>
                <a:outerShdw blurRad="38100" dist="25400" dir="5400000" algn="ctr" rotWithShape="0">
                  <a:srgbClr val="6E747A">
                    <a:alpha val="43000"/>
                  </a:srgbClr>
                </a:outerShdw>
              </a:effectLst>
            </a:endParaRPr>
          </a:p>
          <a:p>
            <a:pPr algn="ctr"/>
            <a:r>
              <a:rPr lang="en-GB" sz="5400" b="0" cap="none" spc="0" dirty="0">
                <a:ln w="0"/>
                <a:solidFill>
                  <a:schemeClr val="accent1"/>
                </a:solidFill>
                <a:effectLst>
                  <a:outerShdw blurRad="38100" dist="25400" dir="5400000" algn="ctr" rotWithShape="0">
                    <a:srgbClr val="6E747A">
                      <a:alpha val="43000"/>
                    </a:srgbClr>
                  </a:outerShdw>
                </a:effectLst>
              </a:rPr>
              <a:t>Skole</a:t>
            </a:r>
          </a:p>
        </p:txBody>
      </p:sp>
      <p:sp>
        <p:nvSpPr>
          <p:cNvPr id="7" name="Right Arrow 6">
            <a:extLst>
              <a:ext uri="{FF2B5EF4-FFF2-40B4-BE49-F238E27FC236}">
                <a16:creationId xmlns:a16="http://schemas.microsoft.com/office/drawing/2014/main" id="{585BB165-D5B8-520C-D641-EBB3D7B42854}"/>
              </a:ext>
            </a:extLst>
          </p:cNvPr>
          <p:cNvSpPr/>
          <p:nvPr/>
        </p:nvSpPr>
        <p:spPr>
          <a:xfrm rot="10800000">
            <a:off x="8511426" y="580611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28273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38488"/>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B8D2C2"/>
          </a:solidFill>
          <a:ln>
            <a:noFill/>
          </a:ln>
        </p:spPr>
        <p:txBody>
          <a:bodyPr anchor="ctr">
            <a:normAutofit/>
          </a:bodyPr>
          <a:lstStyle/>
          <a:p>
            <a:r>
              <a:rPr lang="da-DK" sz="4400" dirty="0">
                <a:solidFill>
                  <a:srgbClr val="F08E4F"/>
                </a:solidFill>
                <a:latin typeface="Barlow" pitchFamily="2" charset="77"/>
                <a:ea typeface="Baskerville" panose="02020502070401020303" pitchFamily="18" charset="0"/>
              </a:rPr>
              <a:t>Let at se, hvad man ikke vil…</a:t>
            </a: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4</a:t>
            </a:fld>
            <a:endParaRPr lang="da-DK" dirty="0">
              <a:solidFill>
                <a:srgbClr val="849F8B"/>
              </a:solidFill>
              <a:latin typeface="Barlow" pitchFamily="2" charset="77"/>
            </a:endParaRPr>
          </a:p>
        </p:txBody>
      </p:sp>
      <p:sp>
        <p:nvSpPr>
          <p:cNvPr id="6" name="Undertitel 2">
            <a:extLst>
              <a:ext uri="{FF2B5EF4-FFF2-40B4-BE49-F238E27FC236}">
                <a16:creationId xmlns:a16="http://schemas.microsoft.com/office/drawing/2014/main" id="{ED632111-5774-4E92-7325-FA9B22BE6D46}"/>
              </a:ext>
            </a:extLst>
          </p:cNvPr>
          <p:cNvSpPr txBox="1">
            <a:spLocks/>
          </p:cNvSpPr>
          <p:nvPr/>
        </p:nvSpPr>
        <p:spPr>
          <a:xfrm>
            <a:off x="385763" y="1936376"/>
            <a:ext cx="11287125" cy="443233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da-DK" dirty="0">
                <a:solidFill>
                  <a:srgbClr val="3E5044"/>
                </a:solidFill>
                <a:latin typeface="Barlow" pitchFamily="2" charset="77"/>
              </a:rPr>
              <a:t>Kriserne på Borup og Agedrup kan skyldes</a:t>
            </a:r>
          </a:p>
          <a:p>
            <a:pPr algn="l">
              <a:lnSpc>
                <a:spcPct val="110000"/>
              </a:lnSpc>
            </a:pPr>
            <a:r>
              <a:rPr lang="da-DK" dirty="0">
                <a:solidFill>
                  <a:srgbClr val="3E5044"/>
                </a:solidFill>
                <a:latin typeface="Barlow" pitchFamily="2" charset="77"/>
              </a:rPr>
              <a:t>mangt og meget – men centralt her: </a:t>
            </a:r>
          </a:p>
          <a:p>
            <a:pPr algn="l">
              <a:lnSpc>
                <a:spcPct val="110000"/>
              </a:lnSpc>
            </a:pPr>
            <a:r>
              <a:rPr lang="da-DK" u="sng" dirty="0">
                <a:solidFill>
                  <a:srgbClr val="3E5044"/>
                </a:solidFill>
                <a:latin typeface="Barlow" pitchFamily="2" charset="77"/>
              </a:rPr>
              <a:t>Det er i alt fald ikke skoler i trivsel</a:t>
            </a:r>
            <a:r>
              <a:rPr lang="da-DK" dirty="0">
                <a:solidFill>
                  <a:srgbClr val="3E5044"/>
                </a:solidFill>
                <a:latin typeface="Barlow" pitchFamily="2" charset="77"/>
              </a:rPr>
              <a:t>.</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Trivsel i skolekultur handler om mange</a:t>
            </a:r>
          </a:p>
          <a:p>
            <a:pPr algn="l">
              <a:lnSpc>
                <a:spcPct val="110000"/>
              </a:lnSpc>
            </a:pPr>
            <a:r>
              <a:rPr lang="da-DK" dirty="0">
                <a:solidFill>
                  <a:srgbClr val="3E5044"/>
                </a:solidFill>
                <a:latin typeface="Barlow" pitchFamily="2" charset="77"/>
              </a:rPr>
              <a:t>aspekter, som bestyrelsen skal have</a:t>
            </a:r>
          </a:p>
          <a:p>
            <a:pPr algn="l">
              <a:lnSpc>
                <a:spcPct val="110000"/>
              </a:lnSpc>
            </a:pPr>
            <a:r>
              <a:rPr lang="da-DK" dirty="0">
                <a:solidFill>
                  <a:srgbClr val="3E5044"/>
                </a:solidFill>
                <a:latin typeface="Barlow" pitchFamily="2" charset="77"/>
              </a:rPr>
              <a:t>blik for.</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Der findes konsulenter og redskaber,</a:t>
            </a:r>
          </a:p>
          <a:p>
            <a:pPr algn="l">
              <a:lnSpc>
                <a:spcPct val="110000"/>
              </a:lnSpc>
            </a:pPr>
            <a:r>
              <a:rPr lang="da-DK" dirty="0">
                <a:solidFill>
                  <a:srgbClr val="3E5044"/>
                </a:solidFill>
                <a:latin typeface="Barlow" pitchFamily="2" charset="77"/>
              </a:rPr>
              <a:t>og det skal man naturligvis gøre brug</a:t>
            </a:r>
          </a:p>
          <a:p>
            <a:pPr algn="l">
              <a:lnSpc>
                <a:spcPct val="110000"/>
              </a:lnSpc>
            </a:pPr>
            <a:r>
              <a:rPr lang="da-DK" dirty="0">
                <a:solidFill>
                  <a:srgbClr val="3E5044"/>
                </a:solidFill>
                <a:latin typeface="Barlow" pitchFamily="2" charset="77"/>
              </a:rPr>
              <a:t>af, i det omfang man ønsker</a:t>
            </a:r>
          </a:p>
          <a:p>
            <a:pPr algn="l">
              <a:lnSpc>
                <a:spcPct val="110000"/>
              </a:lnSpc>
            </a:pPr>
            <a:endParaRPr lang="da-DK" dirty="0">
              <a:solidFill>
                <a:srgbClr val="3E5044"/>
              </a:solidFill>
              <a:latin typeface="Barlow" pitchFamily="2" charset="77"/>
            </a:endParaRPr>
          </a:p>
          <a:p>
            <a:pPr algn="l">
              <a:lnSpc>
                <a:spcPct val="110000"/>
              </a:lnSpc>
            </a:pPr>
            <a:endParaRPr lang="en-DK" dirty="0">
              <a:solidFill>
                <a:srgbClr val="3E5044"/>
              </a:solidFill>
              <a:latin typeface="Barlow" pitchFamily="2" charset="77"/>
            </a:endParaRPr>
          </a:p>
        </p:txBody>
      </p:sp>
      <p:graphicFrame>
        <p:nvGraphicFramePr>
          <p:cNvPr id="3" name="Diagram 2">
            <a:extLst>
              <a:ext uri="{FF2B5EF4-FFF2-40B4-BE49-F238E27FC236}">
                <a16:creationId xmlns:a16="http://schemas.microsoft.com/office/drawing/2014/main" id="{E8BD434B-D0C6-C652-550C-4C308B12A952}"/>
              </a:ext>
            </a:extLst>
          </p:cNvPr>
          <p:cNvGraphicFramePr/>
          <p:nvPr>
            <p:extLst>
              <p:ext uri="{D42A27DB-BD31-4B8C-83A1-F6EECF244321}">
                <p14:modId xmlns:p14="http://schemas.microsoft.com/office/powerpoint/2010/main" val="3929095257"/>
              </p:ext>
            </p:extLst>
          </p:nvPr>
        </p:nvGraphicFramePr>
        <p:xfrm>
          <a:off x="5585251" y="1297459"/>
          <a:ext cx="6174135" cy="552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51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67064"/>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849F8B"/>
          </a:solidFill>
          <a:ln>
            <a:noFill/>
          </a:ln>
        </p:spPr>
        <p:txBody>
          <a:bodyPr anchor="ctr">
            <a:normAutofit/>
          </a:bodyPr>
          <a:lstStyle/>
          <a:p>
            <a:r>
              <a:rPr lang="da-DK" sz="4400" dirty="0">
                <a:solidFill>
                  <a:schemeClr val="bg1"/>
                </a:solidFill>
                <a:latin typeface="Barlow" pitchFamily="2" charset="77"/>
              </a:rPr>
              <a:t>Et godt sted at starte</a:t>
            </a:r>
            <a:endParaRPr lang="da-DK" sz="4400" dirty="0">
              <a:solidFill>
                <a:schemeClr val="bg1"/>
              </a:solidFill>
              <a:latin typeface="Barlow" pitchFamily="2" charset="77"/>
              <a:ea typeface="Baskerville" panose="02020502070401020303" pitchFamily="18" charset="0"/>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5</a:t>
            </a:fld>
            <a:endParaRPr lang="da-DK" dirty="0">
              <a:solidFill>
                <a:srgbClr val="849F8B"/>
              </a:solidFill>
              <a:latin typeface="Barlow" pitchFamily="2" charset="77"/>
            </a:endParaRPr>
          </a:p>
        </p:txBody>
      </p:sp>
      <p:sp>
        <p:nvSpPr>
          <p:cNvPr id="11" name="Undertitel 2">
            <a:extLst>
              <a:ext uri="{FF2B5EF4-FFF2-40B4-BE49-F238E27FC236}">
                <a16:creationId xmlns:a16="http://schemas.microsoft.com/office/drawing/2014/main" id="{F353A2F5-35B4-D395-8F3A-FD6E1D3DE117}"/>
              </a:ext>
            </a:extLst>
          </p:cNvPr>
          <p:cNvSpPr txBox="1">
            <a:spLocks/>
          </p:cNvSpPr>
          <p:nvPr/>
        </p:nvSpPr>
        <p:spPr>
          <a:xfrm>
            <a:off x="385763" y="1936376"/>
            <a:ext cx="11287125" cy="4432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da-DK" dirty="0">
                <a:solidFill>
                  <a:srgbClr val="3E5044"/>
                </a:solidFill>
                <a:latin typeface="Barlow" pitchFamily="2" charset="77"/>
              </a:rPr>
              <a:t>Det kan være klogt i fredstid at arbejde struktureret med skolekulturen – også selvom det går rigtig godt!</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Start med kerneværdierne for jeres skole og støb en retning ud fra dette. Lad ikke aktuelle udfordringer sætte kursen.</a:t>
            </a:r>
          </a:p>
          <a:p>
            <a:pPr algn="l">
              <a:lnSpc>
                <a:spcPct val="110000"/>
              </a:lnSpc>
            </a:pPr>
            <a:endParaRPr lang="da-DK" dirty="0">
              <a:solidFill>
                <a:srgbClr val="3E5044"/>
              </a:solidFill>
              <a:latin typeface="Barlow" pitchFamily="2" charset="77"/>
            </a:endParaRPr>
          </a:p>
          <a:p>
            <a:pPr algn="l">
              <a:lnSpc>
                <a:spcPct val="110000"/>
              </a:lnSpc>
            </a:pPr>
            <a:r>
              <a:rPr lang="da-DK" dirty="0">
                <a:solidFill>
                  <a:srgbClr val="3E5044"/>
                </a:solidFill>
                <a:latin typeface="Barlow" pitchFamily="2" charset="77"/>
              </a:rPr>
              <a:t>Eksempel ud fra FKFs værdifundament: Tro, håb og kærlighed</a:t>
            </a:r>
          </a:p>
          <a:p>
            <a:pPr algn="l">
              <a:lnSpc>
                <a:spcPct val="110000"/>
              </a:lnSpc>
            </a:pPr>
            <a:endParaRPr lang="en-DK" dirty="0">
              <a:solidFill>
                <a:srgbClr val="3E5044"/>
              </a:solidFill>
              <a:latin typeface="Barlow" pitchFamily="2" charset="77"/>
            </a:endParaRPr>
          </a:p>
        </p:txBody>
      </p:sp>
    </p:spTree>
    <p:extLst>
      <p:ext uri="{BB962C8B-B14F-4D97-AF65-F5344CB8AC3E}">
        <p14:creationId xmlns:p14="http://schemas.microsoft.com/office/powerpoint/2010/main" val="423756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52776"/>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849F8B"/>
          </a:solidFill>
          <a:ln>
            <a:noFill/>
          </a:ln>
        </p:spPr>
        <p:txBody>
          <a:bodyPr anchor="ctr">
            <a:normAutofit/>
          </a:bodyPr>
          <a:lstStyle/>
          <a:p>
            <a:r>
              <a:rPr lang="da-DK" sz="4400" dirty="0">
                <a:solidFill>
                  <a:srgbClr val="F08E4F"/>
                </a:solidFill>
                <a:latin typeface="Barlow" pitchFamily="2" charset="77"/>
                <a:ea typeface="Baskerville" panose="02020502070401020303" pitchFamily="18" charset="0"/>
              </a:rPr>
              <a:t>Ramme for trivsel i skolekulturen</a:t>
            </a: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6</a:t>
            </a:fld>
            <a:endParaRPr lang="da-DK" dirty="0">
              <a:solidFill>
                <a:srgbClr val="849F8B"/>
              </a:solidFill>
              <a:latin typeface="Barlow" pitchFamily="2" charset="77"/>
            </a:endParaRPr>
          </a:p>
        </p:txBody>
      </p:sp>
      <p:pic>
        <p:nvPicPr>
          <p:cNvPr id="4" name="Picture 3">
            <a:extLst>
              <a:ext uri="{FF2B5EF4-FFF2-40B4-BE49-F238E27FC236}">
                <a16:creationId xmlns:a16="http://schemas.microsoft.com/office/drawing/2014/main" id="{A0D9BA49-D0D2-A0B3-73C6-CB980D8251D6}"/>
              </a:ext>
            </a:extLst>
          </p:cNvPr>
          <p:cNvPicPr>
            <a:picLocks noChangeAspect="1"/>
          </p:cNvPicPr>
          <p:nvPr/>
        </p:nvPicPr>
        <p:blipFill>
          <a:blip r:embed="rId3"/>
          <a:stretch>
            <a:fillRect/>
          </a:stretch>
        </p:blipFill>
        <p:spPr>
          <a:xfrm>
            <a:off x="487142" y="198120"/>
            <a:ext cx="11171458" cy="7894320"/>
          </a:xfrm>
          <a:prstGeom prst="rect">
            <a:avLst/>
          </a:prstGeom>
        </p:spPr>
      </p:pic>
      <p:sp>
        <p:nvSpPr>
          <p:cNvPr id="6" name="Right Arrow 5">
            <a:extLst>
              <a:ext uri="{FF2B5EF4-FFF2-40B4-BE49-F238E27FC236}">
                <a16:creationId xmlns:a16="http://schemas.microsoft.com/office/drawing/2014/main" id="{91640936-C4C5-FB96-EB07-19C2DFAF91FC}"/>
              </a:ext>
            </a:extLst>
          </p:cNvPr>
          <p:cNvSpPr/>
          <p:nvPr/>
        </p:nvSpPr>
        <p:spPr>
          <a:xfrm>
            <a:off x="277073" y="350931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Freeform 9">
            <a:extLst>
              <a:ext uri="{FF2B5EF4-FFF2-40B4-BE49-F238E27FC236}">
                <a16:creationId xmlns:a16="http://schemas.microsoft.com/office/drawing/2014/main" id="{E9F03309-2E85-8229-B5EA-BE03DBCE7CA3}"/>
              </a:ext>
            </a:extLst>
          </p:cNvPr>
          <p:cNvSpPr/>
          <p:nvPr/>
        </p:nvSpPr>
        <p:spPr>
          <a:xfrm>
            <a:off x="1417226" y="3429000"/>
            <a:ext cx="9135444" cy="564947"/>
          </a:xfrm>
          <a:custGeom>
            <a:avLst/>
            <a:gdLst>
              <a:gd name="connsiteX0" fmla="*/ 90298 w 8960137"/>
              <a:gd name="connsiteY0" fmla="*/ 141416 h 853473"/>
              <a:gd name="connsiteX1" fmla="*/ 3801 w 8960137"/>
              <a:gd name="connsiteY1" fmla="*/ 475048 h 853473"/>
              <a:gd name="connsiteX2" fmla="*/ 201509 w 8960137"/>
              <a:gd name="connsiteY2" fmla="*/ 672756 h 853473"/>
              <a:gd name="connsiteX3" fmla="*/ 1363044 w 8960137"/>
              <a:gd name="connsiteY3" fmla="*/ 783967 h 853473"/>
              <a:gd name="connsiteX4" fmla="*/ 2685217 w 8960137"/>
              <a:gd name="connsiteY4" fmla="*/ 845751 h 853473"/>
              <a:gd name="connsiteX5" fmla="*/ 6355174 w 8960137"/>
              <a:gd name="connsiteY5" fmla="*/ 845751 h 853473"/>
              <a:gd name="connsiteX6" fmla="*/ 8628817 w 8960137"/>
              <a:gd name="connsiteY6" fmla="*/ 783967 h 853473"/>
              <a:gd name="connsiteX7" fmla="*/ 8925379 w 8960137"/>
              <a:gd name="connsiteY7" fmla="*/ 536832 h 853473"/>
              <a:gd name="connsiteX8" fmla="*/ 8937736 w 8960137"/>
              <a:gd name="connsiteY8" fmla="*/ 289697 h 853473"/>
              <a:gd name="connsiteX9" fmla="*/ 8777098 w 8960137"/>
              <a:gd name="connsiteY9" fmla="*/ 79632 h 853473"/>
              <a:gd name="connsiteX10" fmla="*/ 7578493 w 8960137"/>
              <a:gd name="connsiteY10" fmla="*/ 5492 h 853473"/>
              <a:gd name="connsiteX11" fmla="*/ 4711725 w 8960137"/>
              <a:gd name="connsiteY11" fmla="*/ 5492 h 853473"/>
              <a:gd name="connsiteX12" fmla="*/ 2598720 w 8960137"/>
              <a:gd name="connsiteY12" fmla="*/ 30205 h 853473"/>
              <a:gd name="connsiteX13" fmla="*/ 1165336 w 8960137"/>
              <a:gd name="connsiteY13" fmla="*/ 79632 h 853473"/>
              <a:gd name="connsiteX14" fmla="*/ 90298 w 8960137"/>
              <a:gd name="connsiteY14" fmla="*/ 141416 h 85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60137" h="853473">
                <a:moveTo>
                  <a:pt x="90298" y="141416"/>
                </a:moveTo>
                <a:cubicBezTo>
                  <a:pt x="37782" y="263953"/>
                  <a:pt x="-14734" y="386491"/>
                  <a:pt x="3801" y="475048"/>
                </a:cubicBezTo>
                <a:cubicBezTo>
                  <a:pt x="22336" y="563605"/>
                  <a:pt x="-25032" y="621270"/>
                  <a:pt x="201509" y="672756"/>
                </a:cubicBezTo>
                <a:cubicBezTo>
                  <a:pt x="428050" y="724243"/>
                  <a:pt x="949093" y="755135"/>
                  <a:pt x="1363044" y="783967"/>
                </a:cubicBezTo>
                <a:cubicBezTo>
                  <a:pt x="1776995" y="812800"/>
                  <a:pt x="1853195" y="835454"/>
                  <a:pt x="2685217" y="845751"/>
                </a:cubicBezTo>
                <a:cubicBezTo>
                  <a:pt x="3517239" y="856048"/>
                  <a:pt x="5364574" y="856048"/>
                  <a:pt x="6355174" y="845751"/>
                </a:cubicBezTo>
                <a:cubicBezTo>
                  <a:pt x="7345774" y="835454"/>
                  <a:pt x="8200450" y="835453"/>
                  <a:pt x="8628817" y="783967"/>
                </a:cubicBezTo>
                <a:cubicBezTo>
                  <a:pt x="9057184" y="732481"/>
                  <a:pt x="8873893" y="619210"/>
                  <a:pt x="8925379" y="536832"/>
                </a:cubicBezTo>
                <a:cubicBezTo>
                  <a:pt x="8976865" y="454454"/>
                  <a:pt x="8962449" y="365897"/>
                  <a:pt x="8937736" y="289697"/>
                </a:cubicBezTo>
                <a:cubicBezTo>
                  <a:pt x="8913023" y="213497"/>
                  <a:pt x="9003639" y="126999"/>
                  <a:pt x="8777098" y="79632"/>
                </a:cubicBezTo>
                <a:cubicBezTo>
                  <a:pt x="8550558" y="32264"/>
                  <a:pt x="8256055" y="17849"/>
                  <a:pt x="7578493" y="5492"/>
                </a:cubicBezTo>
                <a:cubicBezTo>
                  <a:pt x="6900931" y="-6865"/>
                  <a:pt x="4711725" y="5492"/>
                  <a:pt x="4711725" y="5492"/>
                </a:cubicBezTo>
                <a:lnTo>
                  <a:pt x="2598720" y="30205"/>
                </a:lnTo>
                <a:cubicBezTo>
                  <a:pt x="2007655" y="42562"/>
                  <a:pt x="1165336" y="79632"/>
                  <a:pt x="1165336" y="79632"/>
                </a:cubicBezTo>
                <a:lnTo>
                  <a:pt x="90298" y="141416"/>
                </a:lnTo>
                <a:close/>
              </a:path>
            </a:pathLst>
          </a:custGeom>
          <a:solidFill>
            <a:schemeClr val="accent1">
              <a:alpha val="31003"/>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Right Arrow 10">
            <a:extLst>
              <a:ext uri="{FF2B5EF4-FFF2-40B4-BE49-F238E27FC236}">
                <a16:creationId xmlns:a16="http://schemas.microsoft.com/office/drawing/2014/main" id="{99C7CBA2-636F-9590-2A7B-B9041698D694}"/>
              </a:ext>
            </a:extLst>
          </p:cNvPr>
          <p:cNvSpPr/>
          <p:nvPr/>
        </p:nvSpPr>
        <p:spPr>
          <a:xfrm rot="10800000">
            <a:off x="10726450" y="346915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48318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67064"/>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849F8B"/>
          </a:solidFill>
          <a:ln>
            <a:noFill/>
          </a:ln>
        </p:spPr>
        <p:txBody>
          <a:bodyPr anchor="ctr">
            <a:normAutofit/>
          </a:bodyPr>
          <a:lstStyle/>
          <a:p>
            <a:r>
              <a:rPr lang="da-DK" sz="4400" dirty="0">
                <a:solidFill>
                  <a:schemeClr val="bg1"/>
                </a:solidFill>
                <a:latin typeface="Barlow" pitchFamily="2" charset="77"/>
              </a:rPr>
              <a:t>Altså:</a:t>
            </a:r>
            <a:endParaRPr lang="da-DK" sz="4400" dirty="0">
              <a:solidFill>
                <a:schemeClr val="bg1"/>
              </a:solidFill>
              <a:latin typeface="Barlow" pitchFamily="2" charset="77"/>
              <a:ea typeface="Baskerville" panose="02020502070401020303" pitchFamily="18" charset="0"/>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7</a:t>
            </a:fld>
            <a:endParaRPr lang="da-DK" dirty="0">
              <a:solidFill>
                <a:srgbClr val="849F8B"/>
              </a:solidFill>
              <a:latin typeface="Barlow" pitchFamily="2" charset="77"/>
            </a:endParaRPr>
          </a:p>
        </p:txBody>
      </p:sp>
      <p:sp>
        <p:nvSpPr>
          <p:cNvPr id="11" name="Undertitel 2">
            <a:extLst>
              <a:ext uri="{FF2B5EF4-FFF2-40B4-BE49-F238E27FC236}">
                <a16:creationId xmlns:a16="http://schemas.microsoft.com/office/drawing/2014/main" id="{F353A2F5-35B4-D395-8F3A-FD6E1D3DE117}"/>
              </a:ext>
            </a:extLst>
          </p:cNvPr>
          <p:cNvSpPr txBox="1">
            <a:spLocks/>
          </p:cNvSpPr>
          <p:nvPr/>
        </p:nvSpPr>
        <p:spPr>
          <a:xfrm>
            <a:off x="385763" y="1936376"/>
            <a:ext cx="11287125" cy="443233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da-DK" dirty="0">
                <a:solidFill>
                  <a:srgbClr val="3E5044"/>
                </a:solidFill>
                <a:latin typeface="Barlow" pitchFamily="2" charset="77"/>
              </a:rPr>
              <a:t>Her hos os, på ”</a:t>
            </a:r>
            <a:r>
              <a:rPr lang="da-DK" i="1" dirty="0">
                <a:solidFill>
                  <a:srgbClr val="3E5044"/>
                </a:solidFill>
                <a:latin typeface="Barlow" pitchFamily="2" charset="77"/>
              </a:rPr>
              <a:t>Slagelse Kristne Friskole</a:t>
            </a:r>
            <a:r>
              <a:rPr lang="da-DK" dirty="0">
                <a:solidFill>
                  <a:srgbClr val="3E5044"/>
                </a:solidFill>
                <a:latin typeface="Barlow" pitchFamily="2" charset="77"/>
              </a:rPr>
              <a:t>”, ønsker vi at skolekulturen skal bygge på et fundament af kristne værdier og tro. I praksis ønsker vi derfor at understøtte og fremelske en skolekultur, der er præget af:</a:t>
            </a:r>
          </a:p>
          <a:p>
            <a:pPr marL="342900" indent="-342900" algn="l">
              <a:lnSpc>
                <a:spcPct val="110000"/>
              </a:lnSpc>
              <a:buFontTx/>
              <a:buChar char="-"/>
            </a:pPr>
            <a:r>
              <a:rPr lang="da-DK" dirty="0">
                <a:solidFill>
                  <a:srgbClr val="3E5044"/>
                </a:solidFill>
                <a:latin typeface="Barlow" pitchFamily="2" charset="77"/>
              </a:rPr>
              <a:t>Ordentlighed</a:t>
            </a:r>
          </a:p>
          <a:p>
            <a:pPr marL="342900" indent="-342900" algn="l">
              <a:lnSpc>
                <a:spcPct val="110000"/>
              </a:lnSpc>
              <a:buFontTx/>
              <a:buChar char="-"/>
            </a:pPr>
            <a:r>
              <a:rPr lang="da-DK" dirty="0">
                <a:solidFill>
                  <a:srgbClr val="3E5044"/>
                </a:solidFill>
                <a:latin typeface="Barlow" pitchFamily="2" charset="77"/>
              </a:rPr>
              <a:t>Forpligtelse</a:t>
            </a:r>
          </a:p>
          <a:p>
            <a:pPr marL="342900" indent="-342900" algn="l">
              <a:lnSpc>
                <a:spcPct val="110000"/>
              </a:lnSpc>
              <a:buFontTx/>
              <a:buChar char="-"/>
            </a:pPr>
            <a:r>
              <a:rPr lang="da-DK" dirty="0">
                <a:solidFill>
                  <a:srgbClr val="3E5044"/>
                </a:solidFill>
                <a:latin typeface="Barlow" pitchFamily="2" charset="77"/>
              </a:rPr>
              <a:t>Frihed</a:t>
            </a:r>
          </a:p>
          <a:p>
            <a:pPr marL="342900" indent="-342900" algn="l">
              <a:lnSpc>
                <a:spcPct val="110000"/>
              </a:lnSpc>
              <a:buFontTx/>
              <a:buChar char="-"/>
            </a:pPr>
            <a:r>
              <a:rPr lang="da-DK" dirty="0">
                <a:solidFill>
                  <a:srgbClr val="3E5044"/>
                </a:solidFill>
                <a:latin typeface="Barlow" pitchFamily="2" charset="77"/>
              </a:rPr>
              <a:t>Retfærdighed</a:t>
            </a:r>
          </a:p>
          <a:p>
            <a:pPr marL="342900" indent="-342900" algn="l">
              <a:lnSpc>
                <a:spcPct val="110000"/>
              </a:lnSpc>
              <a:buFontTx/>
              <a:buChar char="-"/>
            </a:pPr>
            <a:r>
              <a:rPr lang="da-DK" dirty="0">
                <a:solidFill>
                  <a:srgbClr val="3E5044"/>
                </a:solidFill>
                <a:latin typeface="Barlow" pitchFamily="2" charset="77"/>
              </a:rPr>
              <a:t>Omsorg</a:t>
            </a:r>
          </a:p>
          <a:p>
            <a:pPr marL="342900" indent="-342900" algn="l">
              <a:lnSpc>
                <a:spcPct val="110000"/>
              </a:lnSpc>
              <a:buFontTx/>
              <a:buChar char="-"/>
            </a:pPr>
            <a:r>
              <a:rPr lang="da-DK" dirty="0">
                <a:solidFill>
                  <a:srgbClr val="3E5044"/>
                </a:solidFill>
                <a:latin typeface="Barlow" pitchFamily="2" charset="77"/>
              </a:rPr>
              <a:t>Struktur</a:t>
            </a:r>
          </a:p>
        </p:txBody>
      </p:sp>
      <p:sp>
        <p:nvSpPr>
          <p:cNvPr id="3" name="Right Brace 2">
            <a:extLst>
              <a:ext uri="{FF2B5EF4-FFF2-40B4-BE49-F238E27FC236}">
                <a16:creationId xmlns:a16="http://schemas.microsoft.com/office/drawing/2014/main" id="{99FD58BF-3DCF-F72D-93C6-11AF29C2C04E}"/>
              </a:ext>
            </a:extLst>
          </p:cNvPr>
          <p:cNvSpPr/>
          <p:nvPr/>
        </p:nvSpPr>
        <p:spPr>
          <a:xfrm>
            <a:off x="3274537" y="3317789"/>
            <a:ext cx="699145" cy="274937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a:p>
        </p:txBody>
      </p:sp>
      <p:sp>
        <p:nvSpPr>
          <p:cNvPr id="4" name="Rectangle 3">
            <a:extLst>
              <a:ext uri="{FF2B5EF4-FFF2-40B4-BE49-F238E27FC236}">
                <a16:creationId xmlns:a16="http://schemas.microsoft.com/office/drawing/2014/main" id="{B36C8797-B3F4-F327-A08C-BF22D5A6AD8B}"/>
              </a:ext>
            </a:extLst>
          </p:cNvPr>
          <p:cNvSpPr/>
          <p:nvPr/>
        </p:nvSpPr>
        <p:spPr>
          <a:xfrm>
            <a:off x="4492214" y="3576935"/>
            <a:ext cx="5615513" cy="1754326"/>
          </a:xfrm>
          <a:prstGeom prst="rect">
            <a:avLst/>
          </a:prstGeom>
          <a:noFill/>
        </p:spPr>
        <p:txBody>
          <a:bodyPr wrap="none" lIns="91440" tIns="45720" rIns="91440" bIns="45720">
            <a:spAutoFit/>
          </a:bodyPr>
          <a:lstStyle/>
          <a:p>
            <a:pPr algn="ctr"/>
            <a:r>
              <a:rPr lang="en-GB" sz="5400" b="0" cap="none" spc="0" dirty="0">
                <a:ln w="0"/>
                <a:solidFill>
                  <a:schemeClr val="accent1"/>
                </a:solidFill>
                <a:effectLst>
                  <a:outerShdw blurRad="38100" dist="25400" dir="5400000" algn="ctr" rotWithShape="0">
                    <a:srgbClr val="6E747A">
                      <a:alpha val="43000"/>
                    </a:srgbClr>
                  </a:outerShdw>
                </a:effectLst>
              </a:rPr>
              <a:t>Vi </a:t>
            </a:r>
            <a:r>
              <a:rPr lang="en-GB" sz="5400" b="0" cap="none" spc="0" dirty="0" err="1">
                <a:ln w="0"/>
                <a:solidFill>
                  <a:schemeClr val="accent1"/>
                </a:solidFill>
                <a:effectLst>
                  <a:outerShdw blurRad="38100" dist="25400" dir="5400000" algn="ctr" rotWithShape="0">
                    <a:srgbClr val="6E747A">
                      <a:alpha val="43000"/>
                    </a:srgbClr>
                  </a:outerShdw>
                </a:effectLst>
              </a:rPr>
              <a:t>tror</a:t>
            </a:r>
            <a:r>
              <a:rPr lang="en-GB" sz="5400" b="0" cap="none" spc="0" dirty="0">
                <a:ln w="0"/>
                <a:solidFill>
                  <a:schemeClr val="accent1"/>
                </a:solidFill>
                <a:effectLst>
                  <a:outerShdw blurRad="38100" dist="25400" dir="5400000" algn="ctr" rotWithShape="0">
                    <a:srgbClr val="6E747A">
                      <a:alpha val="43000"/>
                    </a:srgbClr>
                  </a:outerShdw>
                </a:effectLst>
              </a:rPr>
              <a:t> </a:t>
            </a:r>
            <a:r>
              <a:rPr lang="en-GB" sz="5400" b="0" cap="none" spc="0" dirty="0" err="1">
                <a:ln w="0"/>
                <a:solidFill>
                  <a:schemeClr val="accent1"/>
                </a:solidFill>
                <a:effectLst>
                  <a:outerShdw blurRad="38100" dist="25400" dir="5400000" algn="ctr" rotWithShape="0">
                    <a:srgbClr val="6E747A">
                      <a:alpha val="43000"/>
                    </a:srgbClr>
                  </a:outerShdw>
                </a:effectLst>
              </a:rPr>
              <a:t>disse</a:t>
            </a:r>
            <a:r>
              <a:rPr lang="en-GB" sz="5400" b="0" cap="none" spc="0" dirty="0">
                <a:ln w="0"/>
                <a:solidFill>
                  <a:schemeClr val="accent1"/>
                </a:solidFill>
                <a:effectLst>
                  <a:outerShdw blurRad="38100" dist="25400" dir="5400000" algn="ctr" rotWithShape="0">
                    <a:srgbClr val="6E747A">
                      <a:alpha val="43000"/>
                    </a:srgbClr>
                  </a:outerShdw>
                </a:effectLst>
              </a:rPr>
              <a:t> ting</a:t>
            </a:r>
          </a:p>
          <a:p>
            <a:pPr algn="ctr"/>
            <a:r>
              <a:rPr lang="en-GB" sz="5400" dirty="0" err="1">
                <a:ln w="0"/>
                <a:solidFill>
                  <a:schemeClr val="accent1"/>
                </a:solidFill>
                <a:effectLst>
                  <a:outerShdw blurRad="38100" dist="25400" dir="5400000" algn="ctr" rotWithShape="0">
                    <a:srgbClr val="6E747A">
                      <a:alpha val="43000"/>
                    </a:srgbClr>
                  </a:outerShdw>
                </a:effectLst>
              </a:rPr>
              <a:t>understøtter</a:t>
            </a:r>
            <a:r>
              <a:rPr lang="en-GB" sz="5400" dirty="0">
                <a:ln w="0"/>
                <a:solidFill>
                  <a:schemeClr val="accent1"/>
                </a:solidFill>
                <a:effectLst>
                  <a:outerShdw blurRad="38100" dist="25400" dir="5400000" algn="ctr" rotWithShape="0">
                    <a:srgbClr val="6E747A">
                      <a:alpha val="43000"/>
                    </a:srgbClr>
                  </a:outerShdw>
                </a:effectLst>
              </a:rPr>
              <a:t> </a:t>
            </a:r>
            <a:r>
              <a:rPr lang="en-GB" sz="5400" b="0" cap="none" spc="0" dirty="0" err="1">
                <a:ln w="0"/>
                <a:solidFill>
                  <a:schemeClr val="accent1"/>
                </a:solidFill>
                <a:effectLst>
                  <a:outerShdw blurRad="38100" dist="25400" dir="5400000" algn="ctr" rotWithShape="0">
                    <a:srgbClr val="6E747A">
                      <a:alpha val="43000"/>
                    </a:srgbClr>
                  </a:outerShdw>
                </a:effectLst>
              </a:rPr>
              <a:t>trivsel</a:t>
            </a:r>
            <a:endParaRPr lang="en-GB"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6557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925FCC8-C634-1D74-548E-E3464D679287}"/>
              </a:ext>
            </a:extLst>
          </p:cNvPr>
          <p:cNvPicPr>
            <a:picLocks noChangeAspect="1"/>
          </p:cNvPicPr>
          <p:nvPr/>
        </p:nvPicPr>
        <p:blipFill>
          <a:blip r:embed="rId2"/>
          <a:stretch>
            <a:fillRect/>
          </a:stretch>
        </p:blipFill>
        <p:spPr>
          <a:xfrm>
            <a:off x="-1" y="767064"/>
            <a:ext cx="12191999" cy="983557"/>
          </a:xfrm>
          <a:prstGeom prst="rect">
            <a:avLst/>
          </a:prstGeom>
        </p:spPr>
      </p:pic>
      <p:sp>
        <p:nvSpPr>
          <p:cNvPr id="2" name="Titel 1">
            <a:extLst>
              <a:ext uri="{FF2B5EF4-FFF2-40B4-BE49-F238E27FC236}">
                <a16:creationId xmlns:a16="http://schemas.microsoft.com/office/drawing/2014/main" id="{2EB01395-B0CD-3743-B958-AC017207441A}"/>
              </a:ext>
            </a:extLst>
          </p:cNvPr>
          <p:cNvSpPr>
            <a:spLocks noGrp="1"/>
          </p:cNvSpPr>
          <p:nvPr>
            <p:ph type="ctrTitle"/>
          </p:nvPr>
        </p:nvSpPr>
        <p:spPr>
          <a:xfrm>
            <a:off x="0" y="-2102"/>
            <a:ext cx="12192000" cy="1044000"/>
          </a:xfrm>
          <a:solidFill>
            <a:srgbClr val="849F8B"/>
          </a:solidFill>
          <a:ln>
            <a:noFill/>
          </a:ln>
        </p:spPr>
        <p:txBody>
          <a:bodyPr anchor="ctr">
            <a:normAutofit/>
          </a:bodyPr>
          <a:lstStyle/>
          <a:p>
            <a:r>
              <a:rPr lang="da-DK" sz="4400" dirty="0">
                <a:solidFill>
                  <a:schemeClr val="bg1"/>
                </a:solidFill>
                <a:latin typeface="Barlow" pitchFamily="2" charset="77"/>
              </a:rPr>
              <a:t>Eksempel: Omsorg og struktur</a:t>
            </a:r>
            <a:endParaRPr lang="da-DK" sz="4400" dirty="0">
              <a:solidFill>
                <a:schemeClr val="bg1"/>
              </a:solidFill>
              <a:latin typeface="Barlow" pitchFamily="2" charset="77"/>
              <a:ea typeface="Baskerville" panose="02020502070401020303" pitchFamily="18" charset="0"/>
            </a:endParaRP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8</a:t>
            </a:fld>
            <a:endParaRPr lang="da-DK" dirty="0">
              <a:solidFill>
                <a:srgbClr val="849F8B"/>
              </a:solidFill>
              <a:latin typeface="Barlow" pitchFamily="2" charset="77"/>
            </a:endParaRPr>
          </a:p>
        </p:txBody>
      </p:sp>
      <p:sp>
        <p:nvSpPr>
          <p:cNvPr id="11" name="Undertitel 2">
            <a:extLst>
              <a:ext uri="{FF2B5EF4-FFF2-40B4-BE49-F238E27FC236}">
                <a16:creationId xmlns:a16="http://schemas.microsoft.com/office/drawing/2014/main" id="{F353A2F5-35B4-D395-8F3A-FD6E1D3DE117}"/>
              </a:ext>
            </a:extLst>
          </p:cNvPr>
          <p:cNvSpPr txBox="1">
            <a:spLocks/>
          </p:cNvSpPr>
          <p:nvPr/>
        </p:nvSpPr>
        <p:spPr>
          <a:xfrm>
            <a:off x="506626" y="1936376"/>
            <a:ext cx="7611763" cy="4432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da-DK" dirty="0">
                <a:solidFill>
                  <a:srgbClr val="3E5044"/>
                </a:solidFill>
                <a:latin typeface="Barlow" pitchFamily="2" charset="77"/>
              </a:rPr>
              <a:t>Vi arbejder for, at hvert enkelt barn må møde omsorg og struktur; to perspektiver, der tilsammen udgør et dannelsesperspektiv.</a:t>
            </a:r>
          </a:p>
          <a:p>
            <a:pPr algn="l">
              <a:lnSpc>
                <a:spcPct val="110000"/>
              </a:lnSpc>
            </a:pPr>
            <a:r>
              <a:rPr lang="da-DK" b="1" dirty="0">
                <a:solidFill>
                  <a:srgbClr val="3E5044"/>
                </a:solidFill>
                <a:latin typeface="Barlow" pitchFamily="2" charset="77"/>
              </a:rPr>
              <a:t>KULTURKODEKS FOR TRIVSEL</a:t>
            </a:r>
            <a:r>
              <a:rPr lang="da-DK" dirty="0">
                <a:solidFill>
                  <a:srgbClr val="3E5044"/>
                </a:solidFill>
                <a:latin typeface="Barlow" pitchFamily="2" charset="77"/>
              </a:rPr>
              <a:t>: Alle på skolen skal aktivt medvirke til at værne om den fælles og den enkeltes tryghed, og til samtidig at understøtte et udviklende perspektiv. Vi bygger skolekulturen på den overbevisning, at alle kan få brug for særlige hensyn og at alle er forpligtet på bakke op om sunde, udfordrende og ordentlige rammer for skolelivet.</a:t>
            </a:r>
          </a:p>
          <a:p>
            <a:pPr algn="l">
              <a:lnSpc>
                <a:spcPct val="110000"/>
              </a:lnSpc>
            </a:pPr>
            <a:endParaRPr lang="da-DK" dirty="0">
              <a:solidFill>
                <a:srgbClr val="3E5044"/>
              </a:solidFill>
              <a:latin typeface="Barlow" pitchFamily="2" charset="77"/>
            </a:endParaRPr>
          </a:p>
          <a:p>
            <a:pPr algn="l">
              <a:lnSpc>
                <a:spcPct val="110000"/>
              </a:lnSpc>
            </a:pPr>
            <a:endParaRPr lang="da-DK" dirty="0">
              <a:solidFill>
                <a:srgbClr val="3E5044"/>
              </a:solidFill>
              <a:latin typeface="Barlow" pitchFamily="2" charset="77"/>
            </a:endParaRPr>
          </a:p>
        </p:txBody>
      </p:sp>
      <p:pic>
        <p:nvPicPr>
          <p:cNvPr id="6" name="Picture 5" descr="A screen shot of a chart&#10;&#10;Description automatically generated">
            <a:extLst>
              <a:ext uri="{FF2B5EF4-FFF2-40B4-BE49-F238E27FC236}">
                <a16:creationId xmlns:a16="http://schemas.microsoft.com/office/drawing/2014/main" id="{A6255F50-0A8C-1DF4-106E-44BE2A998EFE}"/>
              </a:ext>
            </a:extLst>
          </p:cNvPr>
          <p:cNvPicPr>
            <a:picLocks noChangeAspect="1"/>
          </p:cNvPicPr>
          <p:nvPr/>
        </p:nvPicPr>
        <p:blipFill>
          <a:blip r:embed="rId3"/>
          <a:stretch>
            <a:fillRect/>
          </a:stretch>
        </p:blipFill>
        <p:spPr>
          <a:xfrm>
            <a:off x="8524684" y="1225512"/>
            <a:ext cx="3502928" cy="5647038"/>
          </a:xfrm>
          <a:prstGeom prst="rect">
            <a:avLst/>
          </a:prstGeom>
        </p:spPr>
      </p:pic>
    </p:spTree>
    <p:extLst>
      <p:ext uri="{BB962C8B-B14F-4D97-AF65-F5344CB8AC3E}">
        <p14:creationId xmlns:p14="http://schemas.microsoft.com/office/powerpoint/2010/main" val="360737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38FA70F-A6B7-8782-8A29-F131D6E5E17E}"/>
              </a:ext>
            </a:extLst>
          </p:cNvPr>
          <p:cNvPicPr>
            <a:picLocks noChangeAspect="1"/>
          </p:cNvPicPr>
          <p:nvPr/>
        </p:nvPicPr>
        <p:blipFill>
          <a:blip r:embed="rId2"/>
          <a:stretch>
            <a:fillRect/>
          </a:stretch>
        </p:blipFill>
        <p:spPr>
          <a:xfrm>
            <a:off x="0" y="800477"/>
            <a:ext cx="12192000" cy="984524"/>
          </a:xfrm>
          <a:prstGeom prst="rect">
            <a:avLst/>
          </a:prstGeom>
        </p:spPr>
      </p:pic>
      <p:sp>
        <p:nvSpPr>
          <p:cNvPr id="3" name="Undertitel 2">
            <a:extLst>
              <a:ext uri="{FF2B5EF4-FFF2-40B4-BE49-F238E27FC236}">
                <a16:creationId xmlns:a16="http://schemas.microsoft.com/office/drawing/2014/main" id="{B6048474-C268-850D-E8C0-C86F81878B42}"/>
              </a:ext>
            </a:extLst>
          </p:cNvPr>
          <p:cNvSpPr>
            <a:spLocks noGrp="1"/>
          </p:cNvSpPr>
          <p:nvPr>
            <p:ph type="subTitle" idx="1"/>
          </p:nvPr>
        </p:nvSpPr>
        <p:spPr>
          <a:xfrm>
            <a:off x="385763" y="1936376"/>
            <a:ext cx="11287125" cy="4432330"/>
          </a:xfrm>
        </p:spPr>
        <p:txBody>
          <a:bodyPr>
            <a:normAutofit fontScale="92500" lnSpcReduction="10000"/>
          </a:bodyPr>
          <a:lstStyle/>
          <a:p>
            <a:pPr algn="l">
              <a:lnSpc>
                <a:spcPct val="110000"/>
              </a:lnSpc>
            </a:pPr>
            <a:r>
              <a:rPr lang="da-DK" dirty="0">
                <a:solidFill>
                  <a:srgbClr val="3E5044"/>
                </a:solidFill>
                <a:latin typeface="Barlow" pitchFamily="2" charset="77"/>
              </a:rPr>
              <a:t>GODE TIPS TIL GODE BESTYRELSER</a:t>
            </a:r>
            <a:endParaRPr lang="da-DK" sz="2400" dirty="0">
              <a:solidFill>
                <a:srgbClr val="3E5044"/>
              </a:solidFill>
              <a:latin typeface="Barlow" pitchFamily="2" charset="77"/>
            </a:endParaRPr>
          </a:p>
          <a:p>
            <a:pPr algn="l">
              <a:lnSpc>
                <a:spcPct val="110000"/>
              </a:lnSpc>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dirty="0">
                <a:solidFill>
                  <a:srgbClr val="3E5044"/>
                </a:solidFill>
                <a:latin typeface="Barlow" pitchFamily="2" charset="77"/>
              </a:rPr>
              <a:t>Om trivsel i skolekulturen</a:t>
            </a:r>
          </a:p>
          <a:p>
            <a:pPr marL="457200" indent="-457200" algn="l">
              <a:lnSpc>
                <a:spcPct val="110000"/>
              </a:lnSpc>
              <a:buFont typeface="+mj-lt"/>
              <a:buAutoNum type="arabicPeriod"/>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sz="3000" b="1" dirty="0">
                <a:solidFill>
                  <a:srgbClr val="3E5044"/>
                </a:solidFill>
                <a:latin typeface="Barlow" pitchFamily="2" charset="77"/>
              </a:rPr>
              <a:t>Om </a:t>
            </a:r>
            <a:r>
              <a:rPr lang="da-DK" sz="3000" b="1" dirty="0" err="1">
                <a:solidFill>
                  <a:srgbClr val="3E5044"/>
                </a:solidFill>
                <a:latin typeface="Barlow" pitchFamily="2" charset="77"/>
              </a:rPr>
              <a:t>Lederudviklingsamtalen</a:t>
            </a:r>
            <a:r>
              <a:rPr lang="da-DK" sz="3000" b="1" dirty="0">
                <a:solidFill>
                  <a:srgbClr val="3E5044"/>
                </a:solidFill>
                <a:latin typeface="Barlow" pitchFamily="2" charset="77"/>
              </a:rPr>
              <a:t> (LUS)</a:t>
            </a:r>
            <a:endParaRPr lang="en-DK" sz="3000" b="1" dirty="0">
              <a:solidFill>
                <a:srgbClr val="3E5044"/>
              </a:solidFill>
              <a:latin typeface="Barlow" pitchFamily="2" charset="77"/>
            </a:endParaRPr>
          </a:p>
          <a:p>
            <a:pPr marL="457200" indent="-457200" algn="l">
              <a:lnSpc>
                <a:spcPct val="110000"/>
              </a:lnSpc>
              <a:buFont typeface="+mj-lt"/>
              <a:buAutoNum type="arabicPeriod"/>
            </a:pPr>
            <a:endParaRPr lang="en-DK" sz="2400" dirty="0">
              <a:solidFill>
                <a:srgbClr val="3E5044"/>
              </a:solidFill>
              <a:latin typeface="Barlow" pitchFamily="2" charset="77"/>
            </a:endParaRPr>
          </a:p>
          <a:p>
            <a:pPr marL="457200" indent="-457200" algn="l">
              <a:lnSpc>
                <a:spcPct val="110000"/>
              </a:lnSpc>
              <a:buFont typeface="+mj-lt"/>
              <a:buAutoNum type="arabicPeriod"/>
            </a:pPr>
            <a:r>
              <a:rPr lang="da-DK" dirty="0">
                <a:solidFill>
                  <a:srgbClr val="3E5044"/>
                </a:solidFill>
                <a:latin typeface="Barlow" pitchFamily="2" charset="77"/>
              </a:rPr>
              <a:t>Om hyring og fyring</a:t>
            </a:r>
          </a:p>
          <a:p>
            <a:pPr marL="342900" indent="-342900" algn="l">
              <a:lnSpc>
                <a:spcPct val="110000"/>
              </a:lnSpc>
              <a:buFont typeface="Arial" panose="020B0604020202020204" pitchFamily="34" charset="0"/>
              <a:buChar char="•"/>
            </a:pPr>
            <a:endParaRPr lang="da-DK" sz="2400" dirty="0">
              <a:solidFill>
                <a:srgbClr val="3E5044"/>
              </a:solidFill>
              <a:latin typeface="Barlow" pitchFamily="2" charset="77"/>
            </a:endParaRPr>
          </a:p>
          <a:p>
            <a:pPr marL="342900" indent="-342900" algn="l">
              <a:lnSpc>
                <a:spcPct val="110000"/>
              </a:lnSpc>
              <a:buFont typeface="Arial" panose="020B0604020202020204" pitchFamily="34" charset="0"/>
              <a:buChar char="•"/>
            </a:pPr>
            <a:r>
              <a:rPr lang="en-DK" sz="2400" dirty="0">
                <a:solidFill>
                  <a:srgbClr val="3E5044"/>
                </a:solidFill>
                <a:latin typeface="Barlow" pitchFamily="2" charset="77"/>
              </a:rPr>
              <a:t>Ekstra: Om lederløn</a:t>
            </a:r>
          </a:p>
        </p:txBody>
      </p:sp>
      <p:sp>
        <p:nvSpPr>
          <p:cNvPr id="5" name="Pladsholder til slidenummer 4">
            <a:extLst>
              <a:ext uri="{FF2B5EF4-FFF2-40B4-BE49-F238E27FC236}">
                <a16:creationId xmlns:a16="http://schemas.microsoft.com/office/drawing/2014/main" id="{01015A3A-D4A4-E422-E30F-2390C806F211}"/>
              </a:ext>
            </a:extLst>
          </p:cNvPr>
          <p:cNvSpPr>
            <a:spLocks noGrp="1"/>
          </p:cNvSpPr>
          <p:nvPr>
            <p:ph type="sldNum" sz="quarter" idx="12"/>
          </p:nvPr>
        </p:nvSpPr>
        <p:spPr>
          <a:xfrm>
            <a:off x="11285838" y="6368706"/>
            <a:ext cx="685800" cy="365125"/>
          </a:xfrm>
        </p:spPr>
        <p:txBody>
          <a:bodyPr/>
          <a:lstStyle/>
          <a:p>
            <a:r>
              <a:rPr lang="da-DK" dirty="0">
                <a:solidFill>
                  <a:srgbClr val="849F8B"/>
                </a:solidFill>
                <a:latin typeface="Barlow" pitchFamily="2" charset="77"/>
              </a:rPr>
              <a:t>Side </a:t>
            </a:r>
            <a:fld id="{29BCD767-E5CA-8B45-B71B-ADE0E6A77CD4}" type="slidenum">
              <a:rPr lang="da-DK" smtClean="0">
                <a:solidFill>
                  <a:srgbClr val="849F8B"/>
                </a:solidFill>
                <a:latin typeface="Barlow" pitchFamily="2" charset="77"/>
              </a:rPr>
              <a:t>9</a:t>
            </a:fld>
            <a:endParaRPr lang="da-DK" dirty="0">
              <a:solidFill>
                <a:srgbClr val="849F8B"/>
              </a:solidFill>
              <a:latin typeface="Barlow" pitchFamily="2" charset="77"/>
            </a:endParaRPr>
          </a:p>
        </p:txBody>
      </p:sp>
      <p:sp>
        <p:nvSpPr>
          <p:cNvPr id="9" name="Titel 1">
            <a:extLst>
              <a:ext uri="{FF2B5EF4-FFF2-40B4-BE49-F238E27FC236}">
                <a16:creationId xmlns:a16="http://schemas.microsoft.com/office/drawing/2014/main" id="{59EDCF4D-16DD-2552-DDFF-1355A1999981}"/>
              </a:ext>
            </a:extLst>
          </p:cNvPr>
          <p:cNvSpPr>
            <a:spLocks noGrp="1"/>
          </p:cNvSpPr>
          <p:nvPr>
            <p:ph type="ctrTitle"/>
          </p:nvPr>
        </p:nvSpPr>
        <p:spPr>
          <a:xfrm>
            <a:off x="0" y="-2102"/>
            <a:ext cx="12192000" cy="1061418"/>
          </a:xfrm>
          <a:solidFill>
            <a:srgbClr val="F08E4F"/>
          </a:solidFill>
        </p:spPr>
        <p:txBody>
          <a:bodyPr anchor="ctr">
            <a:normAutofit/>
          </a:bodyPr>
          <a:lstStyle/>
          <a:p>
            <a:r>
              <a:rPr lang="da-DK" sz="4400" b="1" dirty="0">
                <a:solidFill>
                  <a:schemeClr val="bg1"/>
                </a:solidFill>
                <a:latin typeface="Barlow SemiBold" pitchFamily="2" charset="77"/>
                <a:ea typeface="Baskerville" panose="02020502070401020303" pitchFamily="18" charset="0"/>
              </a:rPr>
              <a:t>INDHOLD</a:t>
            </a:r>
          </a:p>
        </p:txBody>
      </p:sp>
    </p:spTree>
    <p:extLst>
      <p:ext uri="{BB962C8B-B14F-4D97-AF65-F5344CB8AC3E}">
        <p14:creationId xmlns:p14="http://schemas.microsoft.com/office/powerpoint/2010/main" val="112227616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2CD9B62652CFC49B10A53D37456A484" ma:contentTypeVersion="16" ma:contentTypeDescription="Opret et nyt dokument." ma:contentTypeScope="" ma:versionID="ddfd03a8a5b9818c7626751685f8d511">
  <xsd:schema xmlns:xsd="http://www.w3.org/2001/XMLSchema" xmlns:xs="http://www.w3.org/2001/XMLSchema" xmlns:p="http://schemas.microsoft.com/office/2006/metadata/properties" xmlns:ns2="11feb33f-abdb-4ce5-8822-6a4a15d1ce4b" xmlns:ns3="397e4125-4451-4c21-a14c-91aae4068bd4" targetNamespace="http://schemas.microsoft.com/office/2006/metadata/properties" ma:root="true" ma:fieldsID="9dfbe612e53757c76e7a62e100891028" ns2:_="" ns3:_="">
    <xsd:import namespace="11feb33f-abdb-4ce5-8822-6a4a15d1ce4b"/>
    <xsd:import namespace="397e4125-4451-4c21-a14c-91aae4068b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eb33f-abdb-4ce5-8822-6a4a15d1ce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c9dffe88-f9b9-4598-9c67-4af0d1125e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7e4125-4451-4c21-a14c-91aae4068bd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d75145c-8ba2-4de1-b603-776281f80beb}" ma:internalName="TaxCatchAll" ma:showField="CatchAllData" ma:web="397e4125-4451-4c21-a14c-91aae4068b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6D08F2-03BF-42A4-9D04-92F2377FA75C}">
  <ds:schemaRefs>
    <ds:schemaRef ds:uri="http://schemas.microsoft.com/sharepoint/v3/contenttype/forms"/>
  </ds:schemaRefs>
</ds:datastoreItem>
</file>

<file path=customXml/itemProps2.xml><?xml version="1.0" encoding="utf-8"?>
<ds:datastoreItem xmlns:ds="http://schemas.openxmlformats.org/officeDocument/2006/customXml" ds:itemID="{C4196C2B-C216-46A6-991D-3667742A7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eb33f-abdb-4ce5-8822-6a4a15d1ce4b"/>
    <ds:schemaRef ds:uri="397e4125-4451-4c21-a14c-91aae4068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1963</TotalTime>
  <Words>936</Words>
  <Application>Microsoft Macintosh PowerPoint</Application>
  <PresentationFormat>Widescreen</PresentationFormat>
  <Paragraphs>212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Barlow</vt:lpstr>
      <vt:lpstr>Barlow SemiBold</vt:lpstr>
      <vt:lpstr>Calibri</vt:lpstr>
      <vt:lpstr>Calibri Light</vt:lpstr>
      <vt:lpstr>Office-tema</vt:lpstr>
      <vt:lpstr>”Gode tips til gode bestyrelser”</vt:lpstr>
      <vt:lpstr>INDHOLD</vt:lpstr>
      <vt:lpstr>Trivsel i skolekulturen</vt:lpstr>
      <vt:lpstr>Let at se, hvad man ikke vil…</vt:lpstr>
      <vt:lpstr>Et godt sted at starte</vt:lpstr>
      <vt:lpstr>Ramme for trivsel i skolekulturen</vt:lpstr>
      <vt:lpstr>Altså:</vt:lpstr>
      <vt:lpstr>Eksempel: Omsorg og struktur</vt:lpstr>
      <vt:lpstr>INDHOLD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INDHOLD</vt:lpstr>
      <vt:lpstr>Hyring og fyring</vt:lpstr>
      <vt:lpstr>Hyring</vt:lpstr>
      <vt:lpstr>Fyring</vt:lpstr>
      <vt:lpstr>INDHOLD</vt:lpstr>
      <vt:lpstr>Ekstra: Om lederløn</vt:lpstr>
      <vt:lpstr>Fakta</vt:lpstr>
      <vt:lpstr>Afslutning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Filbert</dc:creator>
  <cp:lastModifiedBy>Jakob Carl Christensen</cp:lastModifiedBy>
  <cp:revision>40</cp:revision>
  <dcterms:created xsi:type="dcterms:W3CDTF">2022-10-03T10:58:45Z</dcterms:created>
  <dcterms:modified xsi:type="dcterms:W3CDTF">2024-03-19T12:46:56Z</dcterms:modified>
</cp:coreProperties>
</file>