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4"/>
  </p:sldMasterIdLst>
  <p:notesMasterIdLst>
    <p:notesMasterId r:id="rId9"/>
  </p:notesMasterIdLst>
  <p:sldIdLst>
    <p:sldId id="256" r:id="rId5"/>
    <p:sldId id="267" r:id="rId6"/>
    <p:sldId id="268" r:id="rId7"/>
    <p:sldId id="261" r:id="rId8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CB9CD92-1149-9D43-9921-9D5F6ECCA07A}" v="1" dt="2022-06-29T08:42:39.5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61" d="100"/>
          <a:sy n="161" d="100"/>
        </p:scale>
        <p:origin x="784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oreningen af Kristne Friskoler" userId="f8968d14-9625-4e7d-a0c0-3126b03e9e13" providerId="ADAL" clId="{9CB9CD92-1149-9D43-9921-9D5F6ECCA07A}"/>
    <pc:docChg chg="modSld">
      <pc:chgData name="Foreningen af Kristne Friskoler" userId="f8968d14-9625-4e7d-a0c0-3126b03e9e13" providerId="ADAL" clId="{9CB9CD92-1149-9D43-9921-9D5F6ECCA07A}" dt="2022-06-29T08:42:39.526" v="0" actId="18331"/>
      <pc:docMkLst>
        <pc:docMk/>
      </pc:docMkLst>
      <pc:sldChg chg="modSp modNotes">
        <pc:chgData name="Foreningen af Kristne Friskoler" userId="f8968d14-9625-4e7d-a0c0-3126b03e9e13" providerId="ADAL" clId="{9CB9CD92-1149-9D43-9921-9D5F6ECCA07A}" dt="2022-06-29T08:42:39.526" v="0" actId="18331"/>
        <pc:sldMkLst>
          <pc:docMk/>
          <pc:sldMk cId="0" sldId="256"/>
        </pc:sldMkLst>
        <pc:picChg chg="mod">
          <ac:chgData name="Foreningen af Kristne Friskoler" userId="f8968d14-9625-4e7d-a0c0-3126b03e9e13" providerId="ADAL" clId="{9CB9CD92-1149-9D43-9921-9D5F6ECCA07A}" dt="2022-06-29T08:42:39.526" v="0" actId="18331"/>
          <ac:picMkLst>
            <pc:docMk/>
            <pc:sldMk cId="0" sldId="256"/>
            <ac:picMk id="66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34070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004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444dc7463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444dc7463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lpasset layout 4">
  <p:cSld name="AUTOLAYOUT_4">
    <p:bg>
      <p:bgPr>
        <a:solidFill>
          <a:srgbClr val="FFFFFF"/>
        </a:solidFill>
        <a:effectLst/>
      </p:bgPr>
    </p:bg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body" idx="1"/>
          </p:nvPr>
        </p:nvSpPr>
        <p:spPr>
          <a:xfrm>
            <a:off x="630075" y="992625"/>
            <a:ext cx="3777600" cy="3172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30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Char char="●"/>
              <a:defRPr sz="1600">
                <a:solidFill>
                  <a:schemeClr val="dk2"/>
                </a:solidFill>
              </a:defRPr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 sz="1400">
                <a:solidFill>
                  <a:schemeClr val="dk2"/>
                </a:solidFill>
              </a:defRPr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 sz="1400">
                <a:solidFill>
                  <a:schemeClr val="dk2"/>
                </a:solidFill>
              </a:defRPr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 sz="14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1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1pPr>
            <a:lvl2pPr lvl="1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2pPr>
            <a:lvl3pPr lvl="2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3pPr>
            <a:lvl4pPr lvl="3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4pPr>
            <a:lvl5pPr lvl="4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5pPr>
            <a:lvl6pPr lvl="5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6pPr>
            <a:lvl7pPr lvl="6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7pPr>
            <a:lvl8pPr lvl="7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8pPr>
            <a:lvl9pPr lvl="8" algn="r">
              <a:lnSpc>
                <a:spcPct val="100000"/>
              </a:lnSpc>
              <a:spcAft>
                <a:spcPts val="0"/>
              </a:spcAft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a"/>
              <a:t>‹nr.›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1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6"/>
          <p:cNvPicPr preferRelativeResize="0"/>
          <p:nvPr/>
        </p:nvPicPr>
        <p:blipFill rotWithShape="1">
          <a:blip r:embed="rId3" cstate="print">
            <a:alphaModFix amt="43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a"/>
              <a:t>Bibelen</a:t>
            </a:r>
            <a:endParaRPr/>
          </a:p>
        </p:txBody>
      </p:sp>
      <p:sp>
        <p:nvSpPr>
          <p:cNvPr id="68" name="Google Shape;68;p16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a"/>
              <a:t>Salmernes Bog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6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721896" y="0"/>
            <a:ext cx="7700207" cy="5143498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dirty="0"/>
              <a:t>Haikudigte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50888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oogle Shape;66;p16"/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0" y="-238205"/>
            <a:ext cx="9143999" cy="6224067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Google Shape;67;p16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3059022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da-DK" dirty="0">
                <a:solidFill>
                  <a:schemeClr val="bg1"/>
                </a:solidFill>
              </a:rPr>
              <a:t>Små-blade lyser </a:t>
            </a:r>
            <a:br>
              <a:rPr lang="da-DK" dirty="0">
                <a:solidFill>
                  <a:schemeClr val="bg1"/>
                </a:solidFill>
              </a:rPr>
            </a:br>
            <a:r>
              <a:rPr lang="da-DK" dirty="0">
                <a:solidFill>
                  <a:schemeClr val="bg1"/>
                </a:solidFill>
              </a:rPr>
              <a:t>nye i solens varme </a:t>
            </a:r>
            <a:br>
              <a:rPr lang="da-DK" dirty="0">
                <a:solidFill>
                  <a:schemeClr val="bg1"/>
                </a:solidFill>
              </a:rPr>
            </a:br>
            <a:r>
              <a:rPr lang="da-DK" dirty="0">
                <a:solidFill>
                  <a:schemeClr val="bg1"/>
                </a:solidFill>
              </a:rPr>
              <a:t>Forår indeni </a:t>
            </a:r>
          </a:p>
        </p:txBody>
      </p:sp>
    </p:spTree>
    <p:extLst>
      <p:ext uri="{BB962C8B-B14F-4D97-AF65-F5344CB8AC3E}">
        <p14:creationId xmlns:p14="http://schemas.microsoft.com/office/powerpoint/2010/main" val="3812722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 txBox="1">
            <a:spLocks noGrp="1"/>
          </p:cNvSpPr>
          <p:nvPr>
            <p:ph type="body" idx="1"/>
          </p:nvPr>
        </p:nvSpPr>
        <p:spPr>
          <a:xfrm>
            <a:off x="630075" y="992624"/>
            <a:ext cx="4249286" cy="393284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27000" indent="0">
              <a:buNone/>
            </a:pPr>
            <a:r>
              <a:rPr lang="da-DK" dirty="0">
                <a:solidFill>
                  <a:schemeClr val="tx1"/>
                </a:solidFill>
              </a:rPr>
              <a:t>Reglerne for haiku er simple. </a:t>
            </a:r>
          </a:p>
          <a:p>
            <a:pPr marL="469900" indent="-342900">
              <a:buFont typeface="+mj-lt"/>
              <a:buAutoNum type="arabicPeriod"/>
            </a:pPr>
            <a:r>
              <a:rPr lang="da-DK" dirty="0">
                <a:solidFill>
                  <a:schemeClr val="tx1"/>
                </a:solidFill>
              </a:rPr>
              <a:t>Digtet har 3 linjer </a:t>
            </a:r>
          </a:p>
          <a:p>
            <a:pPr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linje 1 har 5 stavelser.</a:t>
            </a:r>
          </a:p>
          <a:p>
            <a:pPr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linje 2 har 7 stavelser. </a:t>
            </a:r>
          </a:p>
          <a:p>
            <a:pPr lvl="1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da-DK" dirty="0">
                <a:solidFill>
                  <a:schemeClr val="tx1"/>
                </a:solidFill>
              </a:rPr>
              <a:t>linje 3 har 5 stavelser. </a:t>
            </a:r>
          </a:p>
          <a:p>
            <a:pPr marL="469900" indent="-342900">
              <a:buFont typeface="+mj-lt"/>
              <a:buAutoNum type="arabicPeriod"/>
            </a:pPr>
            <a:endParaRPr lang="da-DK" dirty="0">
              <a:solidFill>
                <a:schemeClr val="tx1"/>
              </a:solidFill>
            </a:endParaRPr>
          </a:p>
          <a:p>
            <a:pPr marL="469900" indent="-342900">
              <a:buFont typeface="+mj-lt"/>
              <a:buAutoNum type="arabicPeriod"/>
            </a:pPr>
            <a:r>
              <a:rPr lang="da-DK" dirty="0">
                <a:solidFill>
                  <a:schemeClr val="tx1"/>
                </a:solidFill>
              </a:rPr>
              <a:t>Digtet skal ikke rime. </a:t>
            </a:r>
          </a:p>
          <a:p>
            <a:pPr marL="469900" indent="-342900">
              <a:buFont typeface="+mj-lt"/>
              <a:buAutoNum type="arabicPeriod"/>
            </a:pPr>
            <a:endParaRPr lang="da-DK" dirty="0">
              <a:solidFill>
                <a:schemeClr val="tx1"/>
              </a:solidFill>
            </a:endParaRPr>
          </a:p>
          <a:p>
            <a:pPr marL="469900" indent="-342900">
              <a:buFont typeface="+mj-lt"/>
              <a:buAutoNum type="arabicPeriod"/>
            </a:pPr>
            <a:r>
              <a:rPr lang="da-DK" dirty="0">
                <a:solidFill>
                  <a:schemeClr val="tx1"/>
                </a:solidFill>
              </a:rPr>
              <a:t>Digtet skal skrives i nutid</a:t>
            </a:r>
          </a:p>
          <a:p>
            <a:pPr marL="469900" indent="-342900">
              <a:buFont typeface="+mj-lt"/>
              <a:buAutoNum type="arabicPeriod"/>
            </a:pPr>
            <a:endParaRPr lang="da-DK" dirty="0">
              <a:solidFill>
                <a:schemeClr val="tx1"/>
              </a:solidFill>
            </a:endParaRPr>
          </a:p>
          <a:p>
            <a:pPr marL="469900" indent="-342900">
              <a:buFont typeface="+mj-lt"/>
              <a:buAutoNum type="arabicPeriod"/>
            </a:pPr>
            <a:r>
              <a:rPr lang="da-DK" dirty="0">
                <a:solidFill>
                  <a:schemeClr val="tx1"/>
                </a:solidFill>
              </a:rPr>
              <a:t>Digtet skal handle om store ting som menneskelivet, troen, Gud eller lignende.</a:t>
            </a:r>
          </a:p>
        </p:txBody>
      </p:sp>
      <p:pic>
        <p:nvPicPr>
          <p:cNvPr id="3" name="Google Shape;66;p16">
            <a:extLst>
              <a:ext uri="{FF2B5EF4-FFF2-40B4-BE49-F238E27FC236}">
                <a16:creationId xmlns:a16="http://schemas.microsoft.com/office/drawing/2014/main" id="{4BE13075-B03A-4088-95F7-B5F98AA3EB67}"/>
              </a:ext>
            </a:extLst>
          </p:cNvPr>
          <p:cNvPicPr preferRelativeResize="0"/>
          <p:nvPr/>
        </p:nvPicPr>
        <p:blipFill rotWithShape="1">
          <a:blip r:embed="rId3"/>
          <a:srcRect/>
          <a:stretch/>
        </p:blipFill>
        <p:spPr>
          <a:xfrm>
            <a:off x="5017271" y="1081047"/>
            <a:ext cx="3865472" cy="298140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kstfelt 1">
            <a:extLst>
              <a:ext uri="{FF2B5EF4-FFF2-40B4-BE49-F238E27FC236}">
                <a16:creationId xmlns:a16="http://schemas.microsoft.com/office/drawing/2014/main" id="{EC813849-6B25-4042-8880-727C4A8B74B6}"/>
              </a:ext>
            </a:extLst>
          </p:cNvPr>
          <p:cNvSpPr txBox="1"/>
          <p:nvPr/>
        </p:nvSpPr>
        <p:spPr>
          <a:xfrm>
            <a:off x="630075" y="218035"/>
            <a:ext cx="33057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a-DK" sz="3200" dirty="0"/>
              <a:t>Skriv et haikudigt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32CD9B62652CFC49B10A53D37456A484" ma:contentTypeVersion="14" ma:contentTypeDescription="Opret et nyt dokument." ma:contentTypeScope="" ma:versionID="5256c8a410c33f3ee095fb767ff6a72b">
  <xsd:schema xmlns:xsd="http://www.w3.org/2001/XMLSchema" xmlns:xs="http://www.w3.org/2001/XMLSchema" xmlns:p="http://schemas.microsoft.com/office/2006/metadata/properties" xmlns:ns2="11feb33f-abdb-4ce5-8822-6a4a15d1ce4b" xmlns:ns3="397e4125-4451-4c21-a14c-91aae4068bd4" targetNamespace="http://schemas.microsoft.com/office/2006/metadata/properties" ma:root="true" ma:fieldsID="fe93062fb95e5cdcd5ee1b7f053eac42" ns2:_="" ns3:_="">
    <xsd:import namespace="11feb33f-abdb-4ce5-8822-6a4a15d1ce4b"/>
    <xsd:import namespace="397e4125-4451-4c21-a14c-91aae4068bd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feb33f-abdb-4ce5-8822-6a4a15d1ce4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Billedmærker" ma:readOnly="false" ma:fieldId="{5cf76f15-5ced-4ddc-b409-7134ff3c332f}" ma:taxonomyMulti="true" ma:sspId="c9dffe88-f9b9-4598-9c67-4af0d1125e9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7e4125-4451-4c21-a14c-91aae4068bd4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3d75145c-8ba2-4de1-b603-776281f80beb}" ma:internalName="TaxCatchAll" ma:showField="CatchAllData" ma:web="397e4125-4451-4c21-a14c-91aae4068bd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1feb33f-abdb-4ce5-8822-6a4a15d1ce4b">
      <Terms xmlns="http://schemas.microsoft.com/office/infopath/2007/PartnerControls"/>
    </lcf76f155ced4ddcb4097134ff3c332f>
    <TaxCatchAll xmlns="397e4125-4451-4c21-a14c-91aae4068bd4" xsi:nil="true"/>
  </documentManagement>
</p:properties>
</file>

<file path=customXml/itemProps1.xml><?xml version="1.0" encoding="utf-8"?>
<ds:datastoreItem xmlns:ds="http://schemas.openxmlformats.org/officeDocument/2006/customXml" ds:itemID="{1ADF637B-8946-45EB-B429-F5B3B649C31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ECB4916-0394-4A14-9168-D12DE133DB34}"/>
</file>

<file path=customXml/itemProps3.xml><?xml version="1.0" encoding="utf-8"?>
<ds:datastoreItem xmlns:ds="http://schemas.openxmlformats.org/officeDocument/2006/customXml" ds:itemID="{6BEB6C11-8BF6-49B7-A8E1-B955FF46C290}">
  <ds:schemaRefs>
    <ds:schemaRef ds:uri="http://schemas.microsoft.com/office/infopath/2007/PartnerControls"/>
    <ds:schemaRef ds:uri="http://purl.org/dc/elements/1.1/"/>
    <ds:schemaRef ds:uri="http://purl.org/dc/dcmitype/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11feb33f-abdb-4ce5-8822-6a4a15d1ce4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2380</TotalTime>
  <Words>70</Words>
  <Application>Microsoft Macintosh PowerPoint</Application>
  <PresentationFormat>Skærmshow (16:9)</PresentationFormat>
  <Paragraphs>16</Paragraphs>
  <Slides>4</Slides>
  <Notes>4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1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4</vt:i4>
      </vt:variant>
    </vt:vector>
  </HeadingPairs>
  <TitlesOfParts>
    <vt:vector size="6" baseType="lpstr">
      <vt:lpstr>Arial</vt:lpstr>
      <vt:lpstr>Simple Light</vt:lpstr>
      <vt:lpstr>Bibelen</vt:lpstr>
      <vt:lpstr>Haikudigte</vt:lpstr>
      <vt:lpstr>Små-blade lyser  nye i solens varme  Forår indeni 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Bibelen</dc:title>
  <cp:lastModifiedBy>Torben Mathiesen</cp:lastModifiedBy>
  <cp:revision>6</cp:revision>
  <dcterms:modified xsi:type="dcterms:W3CDTF">2022-06-29T08:42:39Z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0x01010032CD9B62652CFC49B10A53D37456A484</vt:lpwstr>
  </property>
</Properties>
</file>