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be91e3d6d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3be91e3d6d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be91e3d6d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be91e3d6d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4a2292c5db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4a2292c5db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lpasset layout 2">
  <p:cSld name="AUTOLAYOUT_2"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30075" y="992625"/>
            <a:ext cx="3777600" cy="31722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/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lpasset layout 1">
  <p:cSld name="AUTOLAYOUT_6">
    <p:bg>
      <p:bgPr>
        <a:solidFill>
          <a:srgbClr val="FFFFFF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4"/>
          <p:cNvSpPr/>
          <p:nvPr/>
        </p:nvSpPr>
        <p:spPr>
          <a:xfrm>
            <a:off x="5037500" y="751050"/>
            <a:ext cx="3641400" cy="3641400"/>
          </a:xfrm>
          <a:prstGeom prst="rect">
            <a:avLst/>
          </a:prstGeom>
          <a:noFill/>
          <a:ln cap="flat" cmpd="thinThick" w="76200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>
            <p:ph type="title"/>
          </p:nvPr>
        </p:nvSpPr>
        <p:spPr>
          <a:xfrm>
            <a:off x="5172950" y="923700"/>
            <a:ext cx="3370500" cy="32961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lpasset layout 3">
  <p:cSld name="AUTOLAYOUT_7">
    <p:bg>
      <p:bgPr>
        <a:solidFill>
          <a:srgbClr val="FFFFFF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5"/>
          <p:cNvSpPr txBox="1"/>
          <p:nvPr>
            <p:ph type="ctrTitle"/>
          </p:nvPr>
        </p:nvSpPr>
        <p:spPr>
          <a:xfrm>
            <a:off x="1837575" y="1251525"/>
            <a:ext cx="5445900" cy="2640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6"/>
          <p:cNvPicPr preferRelativeResize="0"/>
          <p:nvPr/>
        </p:nvPicPr>
        <p:blipFill rotWithShape="1">
          <a:blip r:embed="rId3">
            <a:alphaModFix amt="50000"/>
          </a:blip>
          <a:srcRect b="12541" l="0" r="0" t="12541"/>
          <a:stretch/>
        </p:blipFill>
        <p:spPr>
          <a:xfrm>
            <a:off x="0" y="0"/>
            <a:ext cx="9144003" cy="5143496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6"/>
          <p:cNvSpPr txBox="1"/>
          <p:nvPr>
            <p:ph type="ctrTitle"/>
          </p:nvPr>
        </p:nvSpPr>
        <p:spPr>
          <a:xfrm>
            <a:off x="1837575" y="1251525"/>
            <a:ext cx="5445900" cy="264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Bibelsteder om autoriteter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7"/>
          <p:cNvPicPr preferRelativeResize="0"/>
          <p:nvPr/>
        </p:nvPicPr>
        <p:blipFill rotWithShape="1">
          <a:blip r:embed="rId3">
            <a:alphaModFix/>
          </a:blip>
          <a:srcRect b="0" l="13376" r="13368" t="0"/>
          <a:stretch/>
        </p:blipFill>
        <p:spPr>
          <a:xfrm>
            <a:off x="5022750" y="835500"/>
            <a:ext cx="3397200" cy="3478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630075" y="992625"/>
            <a:ext cx="4313700" cy="317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a" sz="3000"/>
              <a:t>Gruppearbejde</a:t>
            </a:r>
            <a:endParaRPr b="1" sz="3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da" sz="2400"/>
              <a:t>Læs den udleverede tekst fra Bibelen.</a:t>
            </a:r>
            <a:endParaRPr b="1"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da" sz="2400"/>
              <a:t>Hvad siger den om autoriteter?</a:t>
            </a:r>
            <a:endParaRPr b="1"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da" sz="2400"/>
              <a:t>Hvad er hovedpointerne?</a:t>
            </a:r>
            <a:endParaRPr b="1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8"/>
          <p:cNvPicPr preferRelativeResize="0"/>
          <p:nvPr/>
        </p:nvPicPr>
        <p:blipFill rotWithShape="1">
          <a:blip r:embed="rId3">
            <a:alphaModFix/>
          </a:blip>
          <a:srcRect b="4120" l="0" r="0" t="4120"/>
          <a:stretch/>
        </p:blipFill>
        <p:spPr>
          <a:xfrm>
            <a:off x="200" y="0"/>
            <a:ext cx="45720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8"/>
          <p:cNvSpPr txBox="1"/>
          <p:nvPr>
            <p:ph type="title"/>
          </p:nvPr>
        </p:nvSpPr>
        <p:spPr>
          <a:xfrm>
            <a:off x="5172950" y="923700"/>
            <a:ext cx="3370500" cy="3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a" sz="4800"/>
              <a:t>Gud som autoritet</a:t>
            </a:r>
            <a:endParaRPr sz="4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9"/>
          <p:cNvPicPr preferRelativeResize="0"/>
          <p:nvPr/>
        </p:nvPicPr>
        <p:blipFill rotWithShape="1">
          <a:blip r:embed="rId3">
            <a:alphaModFix/>
          </a:blip>
          <a:srcRect b="7813" l="0" r="0" t="7813"/>
          <a:stretch/>
        </p:blipFill>
        <p:spPr>
          <a:xfrm>
            <a:off x="0" y="0"/>
            <a:ext cx="9144003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9"/>
          <p:cNvSpPr/>
          <p:nvPr/>
        </p:nvSpPr>
        <p:spPr>
          <a:xfrm>
            <a:off x="2630200" y="988750"/>
            <a:ext cx="3653100" cy="29370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9"/>
          <p:cNvSpPr txBox="1"/>
          <p:nvPr/>
        </p:nvSpPr>
        <p:spPr>
          <a:xfrm>
            <a:off x="3952600" y="374950"/>
            <a:ext cx="1008300" cy="4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a" sz="3000">
                <a:solidFill>
                  <a:srgbClr val="FFFFFF"/>
                </a:solidFill>
              </a:rPr>
              <a:t>Gud</a:t>
            </a:r>
            <a:endParaRPr sz="3000">
              <a:solidFill>
                <a:srgbClr val="FFFFFF"/>
              </a:solidFill>
            </a:endParaRPr>
          </a:p>
        </p:txBody>
      </p:sp>
      <p:sp>
        <p:nvSpPr>
          <p:cNvPr id="88" name="Google Shape;88;p19"/>
          <p:cNvSpPr txBox="1"/>
          <p:nvPr/>
        </p:nvSpPr>
        <p:spPr>
          <a:xfrm>
            <a:off x="1621900" y="3779650"/>
            <a:ext cx="1008300" cy="4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a" sz="3000">
                <a:solidFill>
                  <a:srgbClr val="FFFFFF"/>
                </a:solidFill>
              </a:rPr>
              <a:t>Mig</a:t>
            </a:r>
            <a:endParaRPr sz="3000">
              <a:solidFill>
                <a:srgbClr val="FFFFFF"/>
              </a:solidFill>
            </a:endParaRPr>
          </a:p>
        </p:txBody>
      </p:sp>
      <p:sp>
        <p:nvSpPr>
          <p:cNvPr id="89" name="Google Shape;89;p19"/>
          <p:cNvSpPr txBox="1"/>
          <p:nvPr/>
        </p:nvSpPr>
        <p:spPr>
          <a:xfrm>
            <a:off x="6283300" y="3779650"/>
            <a:ext cx="1534200" cy="4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a" sz="3000">
                <a:solidFill>
                  <a:srgbClr val="FFFFFF"/>
                </a:solidFill>
              </a:rPr>
              <a:t>Næsten</a:t>
            </a:r>
            <a:endParaRPr sz="3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