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0"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4b7a3e29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4b7a3e29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3be91e3d6d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be91e3d6d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4b7a3e299d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4b7a3e299d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4b7a3e299d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4b7a3e299d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3be91e3d6d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be91e3d6d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lpasset layout">
  <p:cSld name="AUTOLAYOUT">
    <p:bg>
      <p:bgPr>
        <a:solidFill>
          <a:srgbClr val="FFFFFF"/>
        </a:solidFill>
      </p:bgPr>
    </p:bg>
    <p:spTree>
      <p:nvGrpSpPr>
        <p:cNvPr id="50"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3"/>
          <p:cNvSpPr txBox="1"/>
          <p:nvPr>
            <p:ph type="ctrTitle"/>
          </p:nvPr>
        </p:nvSpPr>
        <p:spPr>
          <a:xfrm>
            <a:off x="1837575" y="1251525"/>
            <a:ext cx="5445900" cy="2640600"/>
          </a:xfrm>
          <a:prstGeom prst="rect">
            <a:avLst/>
          </a:prstGeom>
          <a:noFill/>
        </p:spPr>
        <p:txBody>
          <a:bodyPr anchorCtr="0" anchor="ctr" bIns="91425" lIns="91425" spcFirstLastPara="1" rIns="91425" wrap="square" tIns="91425"/>
          <a:lstStyle>
            <a:lvl1pPr lvl="0" algn="ctr">
              <a:lnSpc>
                <a:spcPct val="100000"/>
              </a:lnSpc>
              <a:spcBef>
                <a:spcPts val="0"/>
              </a:spcBef>
              <a:spcAft>
                <a:spcPts val="0"/>
              </a:spcAft>
              <a:buClr>
                <a:srgbClr val="FFFFFF"/>
              </a:buClr>
              <a:buSzPts val="4000"/>
              <a:buNone/>
              <a:defRPr b="1" sz="4000">
                <a:solidFill>
                  <a:srgbClr val="FFFFFF"/>
                </a:solidFill>
              </a:defRPr>
            </a:lvl1pPr>
            <a:lvl2pPr lvl="1" algn="ctr">
              <a:lnSpc>
                <a:spcPct val="100000"/>
              </a:lnSpc>
              <a:spcBef>
                <a:spcPts val="0"/>
              </a:spcBef>
              <a:spcAft>
                <a:spcPts val="0"/>
              </a:spcAft>
              <a:buClr>
                <a:srgbClr val="FFFFFF"/>
              </a:buClr>
              <a:buSzPts val="4000"/>
              <a:buNone/>
              <a:defRPr b="1" sz="4000">
                <a:solidFill>
                  <a:srgbClr val="FFFFFF"/>
                </a:solidFill>
              </a:defRPr>
            </a:lvl2pPr>
            <a:lvl3pPr lvl="2" algn="ctr">
              <a:lnSpc>
                <a:spcPct val="100000"/>
              </a:lnSpc>
              <a:spcBef>
                <a:spcPts val="0"/>
              </a:spcBef>
              <a:spcAft>
                <a:spcPts val="0"/>
              </a:spcAft>
              <a:buClr>
                <a:srgbClr val="FFFFFF"/>
              </a:buClr>
              <a:buSzPts val="4000"/>
              <a:buNone/>
              <a:defRPr b="1" sz="4000">
                <a:solidFill>
                  <a:srgbClr val="FFFFFF"/>
                </a:solidFill>
              </a:defRPr>
            </a:lvl3pPr>
            <a:lvl4pPr lvl="3" algn="ctr">
              <a:lnSpc>
                <a:spcPct val="100000"/>
              </a:lnSpc>
              <a:spcBef>
                <a:spcPts val="0"/>
              </a:spcBef>
              <a:spcAft>
                <a:spcPts val="0"/>
              </a:spcAft>
              <a:buClr>
                <a:srgbClr val="FFFFFF"/>
              </a:buClr>
              <a:buSzPts val="4000"/>
              <a:buNone/>
              <a:defRPr b="1" sz="4000">
                <a:solidFill>
                  <a:srgbClr val="FFFFFF"/>
                </a:solidFill>
              </a:defRPr>
            </a:lvl4pPr>
            <a:lvl5pPr lvl="4" algn="ctr">
              <a:lnSpc>
                <a:spcPct val="100000"/>
              </a:lnSpc>
              <a:spcBef>
                <a:spcPts val="0"/>
              </a:spcBef>
              <a:spcAft>
                <a:spcPts val="0"/>
              </a:spcAft>
              <a:buClr>
                <a:srgbClr val="FFFFFF"/>
              </a:buClr>
              <a:buSzPts val="4000"/>
              <a:buNone/>
              <a:defRPr b="1" sz="4000">
                <a:solidFill>
                  <a:srgbClr val="FFFFFF"/>
                </a:solidFill>
              </a:defRPr>
            </a:lvl5pPr>
            <a:lvl6pPr lvl="5" algn="ctr">
              <a:lnSpc>
                <a:spcPct val="100000"/>
              </a:lnSpc>
              <a:spcBef>
                <a:spcPts val="0"/>
              </a:spcBef>
              <a:spcAft>
                <a:spcPts val="0"/>
              </a:spcAft>
              <a:buClr>
                <a:srgbClr val="FFFFFF"/>
              </a:buClr>
              <a:buSzPts val="4000"/>
              <a:buNone/>
              <a:defRPr b="1" sz="4000">
                <a:solidFill>
                  <a:srgbClr val="FFFFFF"/>
                </a:solidFill>
              </a:defRPr>
            </a:lvl6pPr>
            <a:lvl7pPr lvl="6" algn="ctr">
              <a:lnSpc>
                <a:spcPct val="100000"/>
              </a:lnSpc>
              <a:spcBef>
                <a:spcPts val="0"/>
              </a:spcBef>
              <a:spcAft>
                <a:spcPts val="0"/>
              </a:spcAft>
              <a:buClr>
                <a:srgbClr val="FFFFFF"/>
              </a:buClr>
              <a:buSzPts val="4000"/>
              <a:buNone/>
              <a:defRPr b="1" sz="4000">
                <a:solidFill>
                  <a:srgbClr val="FFFFFF"/>
                </a:solidFill>
              </a:defRPr>
            </a:lvl7pPr>
            <a:lvl8pPr lvl="7" algn="ctr">
              <a:lnSpc>
                <a:spcPct val="100000"/>
              </a:lnSpc>
              <a:spcBef>
                <a:spcPts val="0"/>
              </a:spcBef>
              <a:spcAft>
                <a:spcPts val="0"/>
              </a:spcAft>
              <a:buClr>
                <a:srgbClr val="FFFFFF"/>
              </a:buClr>
              <a:buSzPts val="4000"/>
              <a:buNone/>
              <a:defRPr b="1" sz="4000">
                <a:solidFill>
                  <a:srgbClr val="FFFFFF"/>
                </a:solidFill>
              </a:defRPr>
            </a:lvl8pPr>
            <a:lvl9pPr lvl="8" algn="ctr">
              <a:lnSpc>
                <a:spcPct val="100000"/>
              </a:lnSpc>
              <a:spcBef>
                <a:spcPts val="0"/>
              </a:spcBef>
              <a:spcAft>
                <a:spcPts val="0"/>
              </a:spcAft>
              <a:buClr>
                <a:srgbClr val="FFFFFF"/>
              </a:buClr>
              <a:buSzPts val="4000"/>
              <a:buNone/>
              <a:defRPr b="1" sz="4000">
                <a:solidFill>
                  <a:srgbClr val="FFFFFF"/>
                </a:solidFill>
              </a:defRPr>
            </a:lvl9pPr>
          </a:lstStyle>
          <a:p/>
        </p:txBody>
      </p:sp>
      <p:sp>
        <p:nvSpPr>
          <p:cNvPr id="53" name="Google Shape;53;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lpasset layout 5">
  <p:cSld name="AUTOLAYOUT_5">
    <p:bg>
      <p:bgPr>
        <a:solidFill>
          <a:srgbClr val="FFFFFF"/>
        </a:solidFill>
      </p:bgPr>
    </p:bg>
    <p:spTree>
      <p:nvGrpSpPr>
        <p:cNvPr id="54" name="Shape 54"/>
        <p:cNvGrpSpPr/>
        <p:nvPr/>
      </p:nvGrpSpPr>
      <p:grpSpPr>
        <a:xfrm>
          <a:off x="0" y="0"/>
          <a:ext cx="0" cy="0"/>
          <a:chOff x="0" y="0"/>
          <a:chExt cx="0" cy="0"/>
        </a:xfrm>
      </p:grpSpPr>
      <p:sp>
        <p:nvSpPr>
          <p:cNvPr id="55" name="Google Shape;55;p14"/>
          <p:cNvSpPr/>
          <p:nvPr/>
        </p:nvSpPr>
        <p:spPr>
          <a:xfrm>
            <a:off x="0"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4"/>
          <p:cNvSpPr txBox="1"/>
          <p:nvPr>
            <p:ph type="title"/>
          </p:nvPr>
        </p:nvSpPr>
        <p:spPr>
          <a:xfrm>
            <a:off x="339575" y="851900"/>
            <a:ext cx="4756200" cy="3420600"/>
          </a:xfrm>
          <a:prstGeom prst="rect">
            <a:avLst/>
          </a:prstGeom>
          <a:noFill/>
        </p:spPr>
        <p:txBody>
          <a:bodyPr anchorCtr="0" anchor="ctr" bIns="91425" lIns="91425" spcFirstLastPara="1" rIns="91425" wrap="square" tIns="91425"/>
          <a:lstStyle>
            <a:lvl1pPr lvl="0" rtl="0" algn="l">
              <a:lnSpc>
                <a:spcPct val="100000"/>
              </a:lnSpc>
              <a:spcBef>
                <a:spcPts val="0"/>
              </a:spcBef>
              <a:spcAft>
                <a:spcPts val="0"/>
              </a:spcAft>
              <a:buClr>
                <a:schemeClr val="lt1"/>
              </a:buClr>
              <a:buSzPts val="3600"/>
              <a:buNone/>
              <a:defRPr b="1" sz="3600">
                <a:solidFill>
                  <a:schemeClr val="lt1"/>
                </a:solidFill>
              </a:defRPr>
            </a:lvl1pPr>
            <a:lvl2pPr lvl="1" rtl="0" algn="l">
              <a:lnSpc>
                <a:spcPct val="100000"/>
              </a:lnSpc>
              <a:spcBef>
                <a:spcPts val="0"/>
              </a:spcBef>
              <a:spcAft>
                <a:spcPts val="0"/>
              </a:spcAft>
              <a:buClr>
                <a:schemeClr val="lt1"/>
              </a:buClr>
              <a:buSzPts val="3600"/>
              <a:buNone/>
              <a:defRPr b="1" sz="3600">
                <a:solidFill>
                  <a:schemeClr val="lt1"/>
                </a:solidFill>
              </a:defRPr>
            </a:lvl2pPr>
            <a:lvl3pPr lvl="2" rtl="0" algn="l">
              <a:lnSpc>
                <a:spcPct val="100000"/>
              </a:lnSpc>
              <a:spcBef>
                <a:spcPts val="0"/>
              </a:spcBef>
              <a:spcAft>
                <a:spcPts val="0"/>
              </a:spcAft>
              <a:buClr>
                <a:schemeClr val="lt1"/>
              </a:buClr>
              <a:buSzPts val="3600"/>
              <a:buNone/>
              <a:defRPr b="1" sz="3600">
                <a:solidFill>
                  <a:schemeClr val="lt1"/>
                </a:solidFill>
              </a:defRPr>
            </a:lvl3pPr>
            <a:lvl4pPr lvl="3" rtl="0" algn="l">
              <a:lnSpc>
                <a:spcPct val="100000"/>
              </a:lnSpc>
              <a:spcBef>
                <a:spcPts val="0"/>
              </a:spcBef>
              <a:spcAft>
                <a:spcPts val="0"/>
              </a:spcAft>
              <a:buClr>
                <a:schemeClr val="lt1"/>
              </a:buClr>
              <a:buSzPts val="3600"/>
              <a:buNone/>
              <a:defRPr b="1" sz="3600">
                <a:solidFill>
                  <a:schemeClr val="lt1"/>
                </a:solidFill>
              </a:defRPr>
            </a:lvl4pPr>
            <a:lvl5pPr lvl="4" rtl="0" algn="l">
              <a:lnSpc>
                <a:spcPct val="100000"/>
              </a:lnSpc>
              <a:spcBef>
                <a:spcPts val="0"/>
              </a:spcBef>
              <a:spcAft>
                <a:spcPts val="0"/>
              </a:spcAft>
              <a:buClr>
                <a:schemeClr val="lt1"/>
              </a:buClr>
              <a:buSzPts val="3600"/>
              <a:buNone/>
              <a:defRPr b="1" sz="3600">
                <a:solidFill>
                  <a:schemeClr val="lt1"/>
                </a:solidFill>
              </a:defRPr>
            </a:lvl5pPr>
            <a:lvl6pPr lvl="5" rtl="0" algn="l">
              <a:lnSpc>
                <a:spcPct val="100000"/>
              </a:lnSpc>
              <a:spcBef>
                <a:spcPts val="0"/>
              </a:spcBef>
              <a:spcAft>
                <a:spcPts val="0"/>
              </a:spcAft>
              <a:buClr>
                <a:schemeClr val="lt1"/>
              </a:buClr>
              <a:buSzPts val="3600"/>
              <a:buNone/>
              <a:defRPr b="1" sz="3600">
                <a:solidFill>
                  <a:schemeClr val="lt1"/>
                </a:solidFill>
              </a:defRPr>
            </a:lvl6pPr>
            <a:lvl7pPr lvl="6" rtl="0" algn="l">
              <a:lnSpc>
                <a:spcPct val="100000"/>
              </a:lnSpc>
              <a:spcBef>
                <a:spcPts val="0"/>
              </a:spcBef>
              <a:spcAft>
                <a:spcPts val="0"/>
              </a:spcAft>
              <a:buClr>
                <a:schemeClr val="lt1"/>
              </a:buClr>
              <a:buSzPts val="3600"/>
              <a:buNone/>
              <a:defRPr b="1" sz="3600">
                <a:solidFill>
                  <a:schemeClr val="lt1"/>
                </a:solidFill>
              </a:defRPr>
            </a:lvl7pPr>
            <a:lvl8pPr lvl="7" rtl="0" algn="l">
              <a:lnSpc>
                <a:spcPct val="100000"/>
              </a:lnSpc>
              <a:spcBef>
                <a:spcPts val="0"/>
              </a:spcBef>
              <a:spcAft>
                <a:spcPts val="0"/>
              </a:spcAft>
              <a:buClr>
                <a:schemeClr val="lt1"/>
              </a:buClr>
              <a:buSzPts val="3600"/>
              <a:buNone/>
              <a:defRPr b="1" sz="3600">
                <a:solidFill>
                  <a:schemeClr val="lt1"/>
                </a:solidFill>
              </a:defRPr>
            </a:lvl8pPr>
            <a:lvl9pPr lvl="8" rtl="0" algn="l">
              <a:lnSpc>
                <a:spcPct val="100000"/>
              </a:lnSpc>
              <a:spcBef>
                <a:spcPts val="0"/>
              </a:spcBef>
              <a:spcAft>
                <a:spcPts val="0"/>
              </a:spcAft>
              <a:buClr>
                <a:schemeClr val="lt1"/>
              </a:buClr>
              <a:buSzPts val="3600"/>
              <a:buNone/>
              <a:defRPr b="1" sz="3600">
                <a:solidFill>
                  <a:schemeClr val="lt1"/>
                </a:solidFill>
              </a:defRPr>
            </a:lvl9pPr>
          </a:lstStyle>
          <a:p/>
        </p:txBody>
      </p:sp>
      <p:sp>
        <p:nvSpPr>
          <p:cNvPr id="57" name="Google Shape;57;p1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rtl="0" algn="r">
              <a:lnSpc>
                <a:spcPct val="100000"/>
              </a:lnSpc>
              <a:spcAft>
                <a:spcPts val="0"/>
              </a:spcAft>
              <a:buNone/>
              <a:defRPr sz="1000">
                <a:solidFill>
                  <a:schemeClr val="lt1"/>
                </a:solidFill>
              </a:defRPr>
            </a:lvl1pPr>
            <a:lvl2pPr lvl="1" rtl="0" algn="r">
              <a:lnSpc>
                <a:spcPct val="100000"/>
              </a:lnSpc>
              <a:spcAft>
                <a:spcPts val="0"/>
              </a:spcAft>
              <a:buNone/>
              <a:defRPr sz="1000">
                <a:solidFill>
                  <a:schemeClr val="lt1"/>
                </a:solidFill>
              </a:defRPr>
            </a:lvl2pPr>
            <a:lvl3pPr lvl="2" rtl="0" algn="r">
              <a:lnSpc>
                <a:spcPct val="100000"/>
              </a:lnSpc>
              <a:spcAft>
                <a:spcPts val="0"/>
              </a:spcAft>
              <a:buNone/>
              <a:defRPr sz="1000">
                <a:solidFill>
                  <a:schemeClr val="lt1"/>
                </a:solidFill>
              </a:defRPr>
            </a:lvl3pPr>
            <a:lvl4pPr lvl="3" rtl="0" algn="r">
              <a:lnSpc>
                <a:spcPct val="100000"/>
              </a:lnSpc>
              <a:spcAft>
                <a:spcPts val="0"/>
              </a:spcAft>
              <a:buNone/>
              <a:defRPr sz="1000">
                <a:solidFill>
                  <a:schemeClr val="lt1"/>
                </a:solidFill>
              </a:defRPr>
            </a:lvl4pPr>
            <a:lvl5pPr lvl="4" rtl="0" algn="r">
              <a:lnSpc>
                <a:spcPct val="100000"/>
              </a:lnSpc>
              <a:spcAft>
                <a:spcPts val="0"/>
              </a:spcAft>
              <a:buNone/>
              <a:defRPr sz="1000">
                <a:solidFill>
                  <a:schemeClr val="lt1"/>
                </a:solidFill>
              </a:defRPr>
            </a:lvl5pPr>
            <a:lvl6pPr lvl="5" rtl="0" algn="r">
              <a:lnSpc>
                <a:spcPct val="100000"/>
              </a:lnSpc>
              <a:spcAft>
                <a:spcPts val="0"/>
              </a:spcAft>
              <a:buNone/>
              <a:defRPr sz="1000">
                <a:solidFill>
                  <a:schemeClr val="lt1"/>
                </a:solidFill>
              </a:defRPr>
            </a:lvl6pPr>
            <a:lvl7pPr lvl="6" rtl="0" algn="r">
              <a:lnSpc>
                <a:spcPct val="100000"/>
              </a:lnSpc>
              <a:spcAft>
                <a:spcPts val="0"/>
              </a:spcAft>
              <a:buNone/>
              <a:defRPr sz="1000">
                <a:solidFill>
                  <a:schemeClr val="lt1"/>
                </a:solidFill>
              </a:defRPr>
            </a:lvl7pPr>
            <a:lvl8pPr lvl="7" rtl="0" algn="r">
              <a:lnSpc>
                <a:spcPct val="100000"/>
              </a:lnSpc>
              <a:spcAft>
                <a:spcPts val="0"/>
              </a:spcAft>
              <a:buNone/>
              <a:defRPr sz="1000">
                <a:solidFill>
                  <a:schemeClr val="lt1"/>
                </a:solidFill>
              </a:defRPr>
            </a:lvl8pPr>
            <a:lvl9pPr lvl="8" rtl="0" algn="r">
              <a:lnSpc>
                <a:spcPct val="100000"/>
              </a:lnSpc>
              <a:spcAft>
                <a:spcPts val="0"/>
              </a:spcAft>
              <a:buNone/>
              <a:defRPr sz="1000">
                <a:solidFill>
                  <a:schemeClr val="lt1"/>
                </a:solidFill>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lpasset layout 3">
  <p:cSld name="AUTOLAYOUT_3">
    <p:bg>
      <p:bgPr>
        <a:solidFill>
          <a:srgbClr val="FFFFFF"/>
        </a:solidFill>
      </p:bgPr>
    </p:bg>
    <p:spTree>
      <p:nvGrpSpPr>
        <p:cNvPr id="58" name="Shape 58"/>
        <p:cNvGrpSpPr/>
        <p:nvPr/>
      </p:nvGrpSpPr>
      <p:grpSpPr>
        <a:xfrm>
          <a:off x="0" y="0"/>
          <a:ext cx="0" cy="0"/>
          <a:chOff x="0" y="0"/>
          <a:chExt cx="0" cy="0"/>
        </a:xfrm>
      </p:grpSpPr>
      <p:sp>
        <p:nvSpPr>
          <p:cNvPr id="59" name="Google Shape;59;p15"/>
          <p:cNvSpPr/>
          <p:nvPr/>
        </p:nvSpPr>
        <p:spPr>
          <a:xfrm>
            <a:off x="0"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5"/>
          <p:cNvSpPr txBox="1"/>
          <p:nvPr>
            <p:ph type="ctrTitle"/>
          </p:nvPr>
        </p:nvSpPr>
        <p:spPr>
          <a:xfrm>
            <a:off x="1866900" y="1981200"/>
            <a:ext cx="5362500" cy="1181100"/>
          </a:xfrm>
          <a:prstGeom prst="rect">
            <a:avLst/>
          </a:prstGeom>
          <a:noFill/>
        </p:spPr>
        <p:txBody>
          <a:bodyPr anchorCtr="0" anchor="ctr" bIns="91425" lIns="91425" spcFirstLastPara="1" rIns="91425" wrap="square" tIns="91425"/>
          <a:lstStyle>
            <a:lvl1pPr lvl="0" rtl="0" algn="ctr">
              <a:lnSpc>
                <a:spcPct val="100000"/>
              </a:lnSpc>
              <a:spcBef>
                <a:spcPts val="0"/>
              </a:spcBef>
              <a:spcAft>
                <a:spcPts val="0"/>
              </a:spcAft>
              <a:buClr>
                <a:schemeClr val="lt1"/>
              </a:buClr>
              <a:buSzPts val="4000"/>
              <a:buNone/>
              <a:defRPr b="1" sz="4000">
                <a:solidFill>
                  <a:schemeClr val="lt1"/>
                </a:solidFill>
              </a:defRPr>
            </a:lvl1pPr>
            <a:lvl2pPr lvl="1" rtl="0" algn="ctr">
              <a:lnSpc>
                <a:spcPct val="100000"/>
              </a:lnSpc>
              <a:spcBef>
                <a:spcPts val="0"/>
              </a:spcBef>
              <a:spcAft>
                <a:spcPts val="0"/>
              </a:spcAft>
              <a:buClr>
                <a:schemeClr val="lt1"/>
              </a:buClr>
              <a:buSzPts val="4000"/>
              <a:buNone/>
              <a:defRPr b="1" sz="4000">
                <a:solidFill>
                  <a:schemeClr val="lt1"/>
                </a:solidFill>
              </a:defRPr>
            </a:lvl2pPr>
            <a:lvl3pPr lvl="2" rtl="0" algn="ctr">
              <a:lnSpc>
                <a:spcPct val="100000"/>
              </a:lnSpc>
              <a:spcBef>
                <a:spcPts val="0"/>
              </a:spcBef>
              <a:spcAft>
                <a:spcPts val="0"/>
              </a:spcAft>
              <a:buClr>
                <a:schemeClr val="lt1"/>
              </a:buClr>
              <a:buSzPts val="4000"/>
              <a:buNone/>
              <a:defRPr b="1" sz="4000">
                <a:solidFill>
                  <a:schemeClr val="lt1"/>
                </a:solidFill>
              </a:defRPr>
            </a:lvl3pPr>
            <a:lvl4pPr lvl="3" rtl="0" algn="ctr">
              <a:lnSpc>
                <a:spcPct val="100000"/>
              </a:lnSpc>
              <a:spcBef>
                <a:spcPts val="0"/>
              </a:spcBef>
              <a:spcAft>
                <a:spcPts val="0"/>
              </a:spcAft>
              <a:buClr>
                <a:schemeClr val="lt1"/>
              </a:buClr>
              <a:buSzPts val="4000"/>
              <a:buNone/>
              <a:defRPr b="1" sz="4000">
                <a:solidFill>
                  <a:schemeClr val="lt1"/>
                </a:solidFill>
              </a:defRPr>
            </a:lvl4pPr>
            <a:lvl5pPr lvl="4" rtl="0" algn="ctr">
              <a:lnSpc>
                <a:spcPct val="100000"/>
              </a:lnSpc>
              <a:spcBef>
                <a:spcPts val="0"/>
              </a:spcBef>
              <a:spcAft>
                <a:spcPts val="0"/>
              </a:spcAft>
              <a:buClr>
                <a:schemeClr val="lt1"/>
              </a:buClr>
              <a:buSzPts val="4000"/>
              <a:buNone/>
              <a:defRPr b="1" sz="4000">
                <a:solidFill>
                  <a:schemeClr val="lt1"/>
                </a:solidFill>
              </a:defRPr>
            </a:lvl5pPr>
            <a:lvl6pPr lvl="5" rtl="0" algn="ctr">
              <a:lnSpc>
                <a:spcPct val="100000"/>
              </a:lnSpc>
              <a:spcBef>
                <a:spcPts val="0"/>
              </a:spcBef>
              <a:spcAft>
                <a:spcPts val="0"/>
              </a:spcAft>
              <a:buClr>
                <a:schemeClr val="lt1"/>
              </a:buClr>
              <a:buSzPts val="4000"/>
              <a:buNone/>
              <a:defRPr b="1" sz="4000">
                <a:solidFill>
                  <a:schemeClr val="lt1"/>
                </a:solidFill>
              </a:defRPr>
            </a:lvl6pPr>
            <a:lvl7pPr lvl="6" rtl="0" algn="ctr">
              <a:lnSpc>
                <a:spcPct val="100000"/>
              </a:lnSpc>
              <a:spcBef>
                <a:spcPts val="0"/>
              </a:spcBef>
              <a:spcAft>
                <a:spcPts val="0"/>
              </a:spcAft>
              <a:buClr>
                <a:schemeClr val="lt1"/>
              </a:buClr>
              <a:buSzPts val="4000"/>
              <a:buNone/>
              <a:defRPr b="1" sz="4000">
                <a:solidFill>
                  <a:schemeClr val="lt1"/>
                </a:solidFill>
              </a:defRPr>
            </a:lvl7pPr>
            <a:lvl8pPr lvl="7" rtl="0" algn="ctr">
              <a:lnSpc>
                <a:spcPct val="100000"/>
              </a:lnSpc>
              <a:spcBef>
                <a:spcPts val="0"/>
              </a:spcBef>
              <a:spcAft>
                <a:spcPts val="0"/>
              </a:spcAft>
              <a:buClr>
                <a:schemeClr val="lt1"/>
              </a:buClr>
              <a:buSzPts val="4000"/>
              <a:buNone/>
              <a:defRPr b="1" sz="4000">
                <a:solidFill>
                  <a:schemeClr val="lt1"/>
                </a:solidFill>
              </a:defRPr>
            </a:lvl8pPr>
            <a:lvl9pPr lvl="8" rtl="0" algn="ctr">
              <a:lnSpc>
                <a:spcPct val="100000"/>
              </a:lnSpc>
              <a:spcBef>
                <a:spcPts val="0"/>
              </a:spcBef>
              <a:spcAft>
                <a:spcPts val="0"/>
              </a:spcAft>
              <a:buClr>
                <a:schemeClr val="lt1"/>
              </a:buClr>
              <a:buSzPts val="4000"/>
              <a:buNone/>
              <a:defRPr b="1" sz="4000">
                <a:solidFill>
                  <a:schemeClr val="lt1"/>
                </a:solidFill>
              </a:defRPr>
            </a:lvl9pPr>
          </a:lstStyle>
          <a:p/>
        </p:txBody>
      </p:sp>
      <p:sp>
        <p:nvSpPr>
          <p:cNvPr id="61" name="Google Shape;61;p15"/>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rtl="0" algn="r">
              <a:lnSpc>
                <a:spcPct val="100000"/>
              </a:lnSpc>
              <a:spcAft>
                <a:spcPts val="0"/>
              </a:spcAft>
              <a:buNone/>
              <a:defRPr sz="1000">
                <a:solidFill>
                  <a:schemeClr val="lt1"/>
                </a:solidFill>
              </a:defRPr>
            </a:lvl1pPr>
            <a:lvl2pPr lvl="1" rtl="0" algn="r">
              <a:lnSpc>
                <a:spcPct val="100000"/>
              </a:lnSpc>
              <a:spcAft>
                <a:spcPts val="0"/>
              </a:spcAft>
              <a:buNone/>
              <a:defRPr sz="1000">
                <a:solidFill>
                  <a:schemeClr val="lt1"/>
                </a:solidFill>
              </a:defRPr>
            </a:lvl2pPr>
            <a:lvl3pPr lvl="2" rtl="0" algn="r">
              <a:lnSpc>
                <a:spcPct val="100000"/>
              </a:lnSpc>
              <a:spcAft>
                <a:spcPts val="0"/>
              </a:spcAft>
              <a:buNone/>
              <a:defRPr sz="1000">
                <a:solidFill>
                  <a:schemeClr val="lt1"/>
                </a:solidFill>
              </a:defRPr>
            </a:lvl3pPr>
            <a:lvl4pPr lvl="3" rtl="0" algn="r">
              <a:lnSpc>
                <a:spcPct val="100000"/>
              </a:lnSpc>
              <a:spcAft>
                <a:spcPts val="0"/>
              </a:spcAft>
              <a:buNone/>
              <a:defRPr sz="1000">
                <a:solidFill>
                  <a:schemeClr val="lt1"/>
                </a:solidFill>
              </a:defRPr>
            </a:lvl4pPr>
            <a:lvl5pPr lvl="4" rtl="0" algn="r">
              <a:lnSpc>
                <a:spcPct val="100000"/>
              </a:lnSpc>
              <a:spcAft>
                <a:spcPts val="0"/>
              </a:spcAft>
              <a:buNone/>
              <a:defRPr sz="1000">
                <a:solidFill>
                  <a:schemeClr val="lt1"/>
                </a:solidFill>
              </a:defRPr>
            </a:lvl5pPr>
            <a:lvl6pPr lvl="5" rtl="0" algn="r">
              <a:lnSpc>
                <a:spcPct val="100000"/>
              </a:lnSpc>
              <a:spcAft>
                <a:spcPts val="0"/>
              </a:spcAft>
              <a:buNone/>
              <a:defRPr sz="1000">
                <a:solidFill>
                  <a:schemeClr val="lt1"/>
                </a:solidFill>
              </a:defRPr>
            </a:lvl6pPr>
            <a:lvl7pPr lvl="6" rtl="0" algn="r">
              <a:lnSpc>
                <a:spcPct val="100000"/>
              </a:lnSpc>
              <a:spcAft>
                <a:spcPts val="0"/>
              </a:spcAft>
              <a:buNone/>
              <a:defRPr sz="1000">
                <a:solidFill>
                  <a:schemeClr val="lt1"/>
                </a:solidFill>
              </a:defRPr>
            </a:lvl7pPr>
            <a:lvl8pPr lvl="7" rtl="0" algn="r">
              <a:lnSpc>
                <a:spcPct val="100000"/>
              </a:lnSpc>
              <a:spcAft>
                <a:spcPts val="0"/>
              </a:spcAft>
              <a:buNone/>
              <a:defRPr sz="1000">
                <a:solidFill>
                  <a:schemeClr val="lt1"/>
                </a:solidFill>
              </a:defRPr>
            </a:lvl8pPr>
            <a:lvl9pPr lvl="8" rtl="0" algn="r">
              <a:lnSpc>
                <a:spcPct val="100000"/>
              </a:lnSpc>
              <a:spcAft>
                <a:spcPts val="0"/>
              </a:spcAft>
              <a:buNone/>
              <a:defRPr sz="1000">
                <a:solidFill>
                  <a:schemeClr val="lt1"/>
                </a:solidFill>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lpasset layout 1">
  <p:cSld name="AUTOLAYOUT_6">
    <p:bg>
      <p:bgPr>
        <a:solidFill>
          <a:srgbClr val="FFFFFF"/>
        </a:solidFill>
      </p:bgPr>
    </p:bg>
    <p:spTree>
      <p:nvGrpSpPr>
        <p:cNvPr id="62" name="Shape 62"/>
        <p:cNvGrpSpPr/>
        <p:nvPr/>
      </p:nvGrpSpPr>
      <p:grpSpPr>
        <a:xfrm>
          <a:off x="0" y="0"/>
          <a:ext cx="0" cy="0"/>
          <a:chOff x="0" y="0"/>
          <a:chExt cx="0" cy="0"/>
        </a:xfrm>
      </p:grpSpPr>
      <p:sp>
        <p:nvSpPr>
          <p:cNvPr id="63" name="Google Shape;63;p16"/>
          <p:cNvSpPr/>
          <p:nvPr/>
        </p:nvSpPr>
        <p:spPr>
          <a:xfrm>
            <a:off x="0" y="0"/>
            <a:ext cx="9144000" cy="51435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6"/>
          <p:cNvSpPr txBox="1"/>
          <p:nvPr>
            <p:ph type="ctrTitle"/>
          </p:nvPr>
        </p:nvSpPr>
        <p:spPr>
          <a:xfrm>
            <a:off x="1837575" y="1251525"/>
            <a:ext cx="5445900" cy="2640600"/>
          </a:xfrm>
          <a:prstGeom prst="rect">
            <a:avLst/>
          </a:prstGeom>
          <a:noFill/>
        </p:spPr>
        <p:txBody>
          <a:bodyPr anchorCtr="0" anchor="ctr" bIns="91425" lIns="91425" spcFirstLastPara="1" rIns="91425" wrap="square" tIns="91425"/>
          <a:lstStyle>
            <a:lvl1pPr lvl="0" algn="ctr">
              <a:lnSpc>
                <a:spcPct val="100000"/>
              </a:lnSpc>
              <a:spcBef>
                <a:spcPts val="0"/>
              </a:spcBef>
              <a:spcAft>
                <a:spcPts val="0"/>
              </a:spcAft>
              <a:buClr>
                <a:srgbClr val="FFFFFF"/>
              </a:buClr>
              <a:buSzPts val="4000"/>
              <a:buNone/>
              <a:defRPr b="1" sz="4000">
                <a:solidFill>
                  <a:srgbClr val="FFFFFF"/>
                </a:solidFill>
              </a:defRPr>
            </a:lvl1pPr>
            <a:lvl2pPr lvl="1" algn="ctr">
              <a:lnSpc>
                <a:spcPct val="100000"/>
              </a:lnSpc>
              <a:spcBef>
                <a:spcPts val="0"/>
              </a:spcBef>
              <a:spcAft>
                <a:spcPts val="0"/>
              </a:spcAft>
              <a:buClr>
                <a:srgbClr val="FFFFFF"/>
              </a:buClr>
              <a:buSzPts val="4000"/>
              <a:buNone/>
              <a:defRPr b="1" sz="4000">
                <a:solidFill>
                  <a:srgbClr val="FFFFFF"/>
                </a:solidFill>
              </a:defRPr>
            </a:lvl2pPr>
            <a:lvl3pPr lvl="2" algn="ctr">
              <a:lnSpc>
                <a:spcPct val="100000"/>
              </a:lnSpc>
              <a:spcBef>
                <a:spcPts val="0"/>
              </a:spcBef>
              <a:spcAft>
                <a:spcPts val="0"/>
              </a:spcAft>
              <a:buClr>
                <a:srgbClr val="FFFFFF"/>
              </a:buClr>
              <a:buSzPts val="4000"/>
              <a:buNone/>
              <a:defRPr b="1" sz="4000">
                <a:solidFill>
                  <a:srgbClr val="FFFFFF"/>
                </a:solidFill>
              </a:defRPr>
            </a:lvl3pPr>
            <a:lvl4pPr lvl="3" algn="ctr">
              <a:lnSpc>
                <a:spcPct val="100000"/>
              </a:lnSpc>
              <a:spcBef>
                <a:spcPts val="0"/>
              </a:spcBef>
              <a:spcAft>
                <a:spcPts val="0"/>
              </a:spcAft>
              <a:buClr>
                <a:srgbClr val="FFFFFF"/>
              </a:buClr>
              <a:buSzPts val="4000"/>
              <a:buNone/>
              <a:defRPr b="1" sz="4000">
                <a:solidFill>
                  <a:srgbClr val="FFFFFF"/>
                </a:solidFill>
              </a:defRPr>
            </a:lvl4pPr>
            <a:lvl5pPr lvl="4" algn="ctr">
              <a:lnSpc>
                <a:spcPct val="100000"/>
              </a:lnSpc>
              <a:spcBef>
                <a:spcPts val="0"/>
              </a:spcBef>
              <a:spcAft>
                <a:spcPts val="0"/>
              </a:spcAft>
              <a:buClr>
                <a:srgbClr val="FFFFFF"/>
              </a:buClr>
              <a:buSzPts val="4000"/>
              <a:buNone/>
              <a:defRPr b="1" sz="4000">
                <a:solidFill>
                  <a:srgbClr val="FFFFFF"/>
                </a:solidFill>
              </a:defRPr>
            </a:lvl5pPr>
            <a:lvl6pPr lvl="5" algn="ctr">
              <a:lnSpc>
                <a:spcPct val="100000"/>
              </a:lnSpc>
              <a:spcBef>
                <a:spcPts val="0"/>
              </a:spcBef>
              <a:spcAft>
                <a:spcPts val="0"/>
              </a:spcAft>
              <a:buClr>
                <a:srgbClr val="FFFFFF"/>
              </a:buClr>
              <a:buSzPts val="4000"/>
              <a:buNone/>
              <a:defRPr b="1" sz="4000">
                <a:solidFill>
                  <a:srgbClr val="FFFFFF"/>
                </a:solidFill>
              </a:defRPr>
            </a:lvl6pPr>
            <a:lvl7pPr lvl="6" algn="ctr">
              <a:lnSpc>
                <a:spcPct val="100000"/>
              </a:lnSpc>
              <a:spcBef>
                <a:spcPts val="0"/>
              </a:spcBef>
              <a:spcAft>
                <a:spcPts val="0"/>
              </a:spcAft>
              <a:buClr>
                <a:srgbClr val="FFFFFF"/>
              </a:buClr>
              <a:buSzPts val="4000"/>
              <a:buNone/>
              <a:defRPr b="1" sz="4000">
                <a:solidFill>
                  <a:srgbClr val="FFFFFF"/>
                </a:solidFill>
              </a:defRPr>
            </a:lvl7pPr>
            <a:lvl8pPr lvl="7" algn="ctr">
              <a:lnSpc>
                <a:spcPct val="100000"/>
              </a:lnSpc>
              <a:spcBef>
                <a:spcPts val="0"/>
              </a:spcBef>
              <a:spcAft>
                <a:spcPts val="0"/>
              </a:spcAft>
              <a:buClr>
                <a:srgbClr val="FFFFFF"/>
              </a:buClr>
              <a:buSzPts val="4000"/>
              <a:buNone/>
              <a:defRPr b="1" sz="4000">
                <a:solidFill>
                  <a:srgbClr val="FFFFFF"/>
                </a:solidFill>
              </a:defRPr>
            </a:lvl8pPr>
            <a:lvl9pPr lvl="8" algn="ctr">
              <a:lnSpc>
                <a:spcPct val="100000"/>
              </a:lnSpc>
              <a:spcBef>
                <a:spcPts val="0"/>
              </a:spcBef>
              <a:spcAft>
                <a:spcPts val="0"/>
              </a:spcAft>
              <a:buClr>
                <a:srgbClr val="FFFFFF"/>
              </a:buClr>
              <a:buSzPts val="4000"/>
              <a:buNone/>
              <a:defRPr b="1" sz="4000">
                <a:solidFill>
                  <a:srgbClr val="FFFFFF"/>
                </a:solidFill>
              </a:defRPr>
            </a:lvl9pPr>
          </a:lstStyle>
          <a:p/>
        </p:txBody>
      </p:sp>
      <p:sp>
        <p:nvSpPr>
          <p:cNvPr id="65" name="Google Shape;65;p16"/>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lpasset layout 2">
  <p:cSld name="AUTOLAYOUT_7">
    <p:bg>
      <p:bgPr>
        <a:solidFill>
          <a:srgbClr val="FFFFFF"/>
        </a:solidFill>
      </p:bgPr>
    </p:bg>
    <p:spTree>
      <p:nvGrpSpPr>
        <p:cNvPr id="66" name="Shape 66"/>
        <p:cNvGrpSpPr/>
        <p:nvPr/>
      </p:nvGrpSpPr>
      <p:grpSpPr>
        <a:xfrm>
          <a:off x="0" y="0"/>
          <a:ext cx="0" cy="0"/>
          <a:chOff x="0" y="0"/>
          <a:chExt cx="0" cy="0"/>
        </a:xfrm>
      </p:grpSpPr>
      <p:sp>
        <p:nvSpPr>
          <p:cNvPr id="67" name="Google Shape;67;p17"/>
          <p:cNvSpPr/>
          <p:nvPr/>
        </p:nvSpPr>
        <p:spPr>
          <a:xfrm>
            <a:off x="0"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7"/>
          <p:cNvSpPr txBox="1"/>
          <p:nvPr>
            <p:ph type="title"/>
          </p:nvPr>
        </p:nvSpPr>
        <p:spPr>
          <a:xfrm>
            <a:off x="339575" y="851900"/>
            <a:ext cx="4756200" cy="3420600"/>
          </a:xfrm>
          <a:prstGeom prst="rect">
            <a:avLst/>
          </a:prstGeom>
          <a:noFill/>
        </p:spPr>
        <p:txBody>
          <a:bodyPr anchorCtr="0" anchor="ctr" bIns="91425" lIns="91425" spcFirstLastPara="1" rIns="91425" wrap="square" tIns="91425"/>
          <a:lstStyle>
            <a:lvl1pPr lvl="0" algn="l">
              <a:lnSpc>
                <a:spcPct val="100000"/>
              </a:lnSpc>
              <a:spcBef>
                <a:spcPts val="0"/>
              </a:spcBef>
              <a:spcAft>
                <a:spcPts val="0"/>
              </a:spcAft>
              <a:buClr>
                <a:schemeClr val="lt1"/>
              </a:buClr>
              <a:buSzPts val="3600"/>
              <a:buNone/>
              <a:defRPr b="1" sz="3600">
                <a:solidFill>
                  <a:schemeClr val="lt1"/>
                </a:solidFill>
              </a:defRPr>
            </a:lvl1pPr>
            <a:lvl2pPr lvl="1" algn="l">
              <a:lnSpc>
                <a:spcPct val="100000"/>
              </a:lnSpc>
              <a:spcBef>
                <a:spcPts val="0"/>
              </a:spcBef>
              <a:spcAft>
                <a:spcPts val="0"/>
              </a:spcAft>
              <a:buClr>
                <a:schemeClr val="lt1"/>
              </a:buClr>
              <a:buSzPts val="3600"/>
              <a:buNone/>
              <a:defRPr b="1" sz="3600">
                <a:solidFill>
                  <a:schemeClr val="lt1"/>
                </a:solidFill>
              </a:defRPr>
            </a:lvl2pPr>
            <a:lvl3pPr lvl="2" algn="l">
              <a:lnSpc>
                <a:spcPct val="100000"/>
              </a:lnSpc>
              <a:spcBef>
                <a:spcPts val="0"/>
              </a:spcBef>
              <a:spcAft>
                <a:spcPts val="0"/>
              </a:spcAft>
              <a:buClr>
                <a:schemeClr val="lt1"/>
              </a:buClr>
              <a:buSzPts val="3600"/>
              <a:buNone/>
              <a:defRPr b="1" sz="3600">
                <a:solidFill>
                  <a:schemeClr val="lt1"/>
                </a:solidFill>
              </a:defRPr>
            </a:lvl3pPr>
            <a:lvl4pPr lvl="3" algn="l">
              <a:lnSpc>
                <a:spcPct val="100000"/>
              </a:lnSpc>
              <a:spcBef>
                <a:spcPts val="0"/>
              </a:spcBef>
              <a:spcAft>
                <a:spcPts val="0"/>
              </a:spcAft>
              <a:buClr>
                <a:schemeClr val="lt1"/>
              </a:buClr>
              <a:buSzPts val="3600"/>
              <a:buNone/>
              <a:defRPr b="1" sz="3600">
                <a:solidFill>
                  <a:schemeClr val="lt1"/>
                </a:solidFill>
              </a:defRPr>
            </a:lvl4pPr>
            <a:lvl5pPr lvl="4" algn="l">
              <a:lnSpc>
                <a:spcPct val="100000"/>
              </a:lnSpc>
              <a:spcBef>
                <a:spcPts val="0"/>
              </a:spcBef>
              <a:spcAft>
                <a:spcPts val="0"/>
              </a:spcAft>
              <a:buClr>
                <a:schemeClr val="lt1"/>
              </a:buClr>
              <a:buSzPts val="3600"/>
              <a:buNone/>
              <a:defRPr b="1" sz="3600">
                <a:solidFill>
                  <a:schemeClr val="lt1"/>
                </a:solidFill>
              </a:defRPr>
            </a:lvl5pPr>
            <a:lvl6pPr lvl="5" algn="l">
              <a:lnSpc>
                <a:spcPct val="100000"/>
              </a:lnSpc>
              <a:spcBef>
                <a:spcPts val="0"/>
              </a:spcBef>
              <a:spcAft>
                <a:spcPts val="0"/>
              </a:spcAft>
              <a:buClr>
                <a:schemeClr val="lt1"/>
              </a:buClr>
              <a:buSzPts val="3600"/>
              <a:buNone/>
              <a:defRPr b="1" sz="3600">
                <a:solidFill>
                  <a:schemeClr val="lt1"/>
                </a:solidFill>
              </a:defRPr>
            </a:lvl6pPr>
            <a:lvl7pPr lvl="6" algn="l">
              <a:lnSpc>
                <a:spcPct val="100000"/>
              </a:lnSpc>
              <a:spcBef>
                <a:spcPts val="0"/>
              </a:spcBef>
              <a:spcAft>
                <a:spcPts val="0"/>
              </a:spcAft>
              <a:buClr>
                <a:schemeClr val="lt1"/>
              </a:buClr>
              <a:buSzPts val="3600"/>
              <a:buNone/>
              <a:defRPr b="1" sz="3600">
                <a:solidFill>
                  <a:schemeClr val="lt1"/>
                </a:solidFill>
              </a:defRPr>
            </a:lvl7pPr>
            <a:lvl8pPr lvl="7" algn="l">
              <a:lnSpc>
                <a:spcPct val="100000"/>
              </a:lnSpc>
              <a:spcBef>
                <a:spcPts val="0"/>
              </a:spcBef>
              <a:spcAft>
                <a:spcPts val="0"/>
              </a:spcAft>
              <a:buClr>
                <a:schemeClr val="lt1"/>
              </a:buClr>
              <a:buSzPts val="3600"/>
              <a:buNone/>
              <a:defRPr b="1" sz="3600">
                <a:solidFill>
                  <a:schemeClr val="lt1"/>
                </a:solidFill>
              </a:defRPr>
            </a:lvl8pPr>
            <a:lvl9pPr lvl="8" algn="l">
              <a:lnSpc>
                <a:spcPct val="100000"/>
              </a:lnSpc>
              <a:spcBef>
                <a:spcPts val="0"/>
              </a:spcBef>
              <a:spcAft>
                <a:spcPts val="0"/>
              </a:spcAft>
              <a:buClr>
                <a:schemeClr val="lt1"/>
              </a:buClr>
              <a:buSzPts val="3600"/>
              <a:buNone/>
              <a:defRPr b="1" sz="3600">
                <a:solidFill>
                  <a:schemeClr val="lt1"/>
                </a:solidFill>
              </a:defRPr>
            </a:lvl9pPr>
          </a:lstStyle>
          <a:p/>
        </p:txBody>
      </p:sp>
      <p:sp>
        <p:nvSpPr>
          <p:cNvPr id="69" name="Google Shape;69;p17"/>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d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pic>
        <p:nvPicPr>
          <p:cNvPr id="74" name="Google Shape;74;p18"/>
          <p:cNvPicPr preferRelativeResize="0"/>
          <p:nvPr/>
        </p:nvPicPr>
        <p:blipFill rotWithShape="1">
          <a:blip r:embed="rId3">
            <a:alphaModFix amt="30000"/>
          </a:blip>
          <a:srcRect b="7813" l="0" r="0" t="7813"/>
          <a:stretch/>
        </p:blipFill>
        <p:spPr>
          <a:xfrm>
            <a:off x="75" y="0"/>
            <a:ext cx="9144000" cy="5143496"/>
          </a:xfrm>
          <a:prstGeom prst="rect">
            <a:avLst/>
          </a:prstGeom>
          <a:noFill/>
          <a:ln>
            <a:noFill/>
          </a:ln>
        </p:spPr>
      </p:pic>
      <p:sp>
        <p:nvSpPr>
          <p:cNvPr id="75" name="Google Shape;75;p18"/>
          <p:cNvSpPr/>
          <p:nvPr/>
        </p:nvSpPr>
        <p:spPr>
          <a:xfrm>
            <a:off x="1381125" y="1638325"/>
            <a:ext cx="6381900" cy="1866900"/>
          </a:xfrm>
          <a:prstGeom prst="rect">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8"/>
          <p:cNvSpPr txBox="1"/>
          <p:nvPr>
            <p:ph type="ctrTitle"/>
          </p:nvPr>
        </p:nvSpPr>
        <p:spPr>
          <a:xfrm>
            <a:off x="1866900" y="1981200"/>
            <a:ext cx="5362500" cy="1181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da"/>
              <a:t>Autoriteter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9"/>
          <p:cNvSpPr txBox="1"/>
          <p:nvPr>
            <p:ph type="ctrTitle"/>
          </p:nvPr>
        </p:nvSpPr>
        <p:spPr>
          <a:xfrm>
            <a:off x="526200" y="1251525"/>
            <a:ext cx="8129700" cy="264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0" lang="da" sz="2400">
                <a:solidFill>
                  <a:srgbClr val="FFFFFF"/>
                </a:solidFill>
              </a:rPr>
              <a:t>Autoritet; evne til legitimt at kunne bestemme andres handlinger, opfattelser eller tanker samt den eller det, der besidder denne egenskab. Autoritet forbindes som regel med en hierarkisk orden og anerkendes pga. en særlig værdighed, hellighed, oprindelse eller pga. sjældne evner, ufejlbarlighed, følelsesmæssig identifikation eller legalitet.</a:t>
            </a:r>
            <a:endParaRPr sz="24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pic>
        <p:nvPicPr>
          <p:cNvPr id="86" name="Google Shape;86;p20"/>
          <p:cNvPicPr preferRelativeResize="0"/>
          <p:nvPr/>
        </p:nvPicPr>
        <p:blipFill rotWithShape="1">
          <a:blip r:embed="rId3">
            <a:alphaModFix amt="50000"/>
          </a:blip>
          <a:srcRect b="7813" l="0" r="0" t="7813"/>
          <a:stretch/>
        </p:blipFill>
        <p:spPr>
          <a:xfrm>
            <a:off x="0" y="0"/>
            <a:ext cx="9144003" cy="5143496"/>
          </a:xfrm>
          <a:prstGeom prst="rect">
            <a:avLst/>
          </a:prstGeom>
          <a:noFill/>
          <a:ln>
            <a:noFill/>
          </a:ln>
        </p:spPr>
      </p:pic>
      <p:sp>
        <p:nvSpPr>
          <p:cNvPr id="87" name="Google Shape;87;p20"/>
          <p:cNvSpPr txBox="1"/>
          <p:nvPr>
            <p:ph type="ctrTitle"/>
          </p:nvPr>
        </p:nvSpPr>
        <p:spPr>
          <a:xfrm>
            <a:off x="1837575" y="1251525"/>
            <a:ext cx="5445900" cy="264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da"/>
              <a:t>Dårlige autoriteter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pic>
        <p:nvPicPr>
          <p:cNvPr id="92" name="Google Shape;92;p21"/>
          <p:cNvPicPr preferRelativeResize="0"/>
          <p:nvPr/>
        </p:nvPicPr>
        <p:blipFill rotWithShape="1">
          <a:blip r:embed="rId3">
            <a:alphaModFix amt="90000"/>
          </a:blip>
          <a:srcRect b="0" l="23753" r="8126" t="0"/>
          <a:stretch/>
        </p:blipFill>
        <p:spPr>
          <a:xfrm>
            <a:off x="5520950" y="862925"/>
            <a:ext cx="3472800" cy="3398700"/>
          </a:xfrm>
          <a:prstGeom prst="ellipse">
            <a:avLst/>
          </a:prstGeom>
          <a:noFill/>
          <a:ln>
            <a:noFill/>
          </a:ln>
        </p:spPr>
      </p:pic>
      <p:sp>
        <p:nvSpPr>
          <p:cNvPr id="93" name="Google Shape;93;p21"/>
          <p:cNvSpPr txBox="1"/>
          <p:nvPr>
            <p:ph type="title"/>
          </p:nvPr>
        </p:nvSpPr>
        <p:spPr>
          <a:xfrm>
            <a:off x="339575" y="576125"/>
            <a:ext cx="4756200" cy="3972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da" sz="3000"/>
              <a:t>Til rette vedkommende</a:t>
            </a:r>
            <a:endParaRPr sz="3000"/>
          </a:p>
          <a:p>
            <a:pPr indent="0" lvl="0" marL="0" rtl="0" algn="l">
              <a:spcBef>
                <a:spcPts val="0"/>
              </a:spcBef>
              <a:spcAft>
                <a:spcPts val="0"/>
              </a:spcAft>
              <a:buNone/>
            </a:pPr>
            <a:r>
              <a:t/>
            </a:r>
            <a:endParaRPr sz="3000"/>
          </a:p>
          <a:p>
            <a:pPr indent="0" lvl="0" marL="0" rtl="0" algn="l">
              <a:spcBef>
                <a:spcPts val="0"/>
              </a:spcBef>
              <a:spcAft>
                <a:spcPts val="0"/>
              </a:spcAft>
              <a:buNone/>
            </a:pPr>
            <a:r>
              <a:rPr lang="da" sz="2400"/>
              <a:t>Læs uddraget</a:t>
            </a:r>
            <a:endParaRPr sz="2400"/>
          </a:p>
          <a:p>
            <a:pPr indent="0" lvl="0" marL="0" rtl="0" algn="l">
              <a:spcBef>
                <a:spcPts val="0"/>
              </a:spcBef>
              <a:spcAft>
                <a:spcPts val="0"/>
              </a:spcAft>
              <a:buNone/>
            </a:pPr>
            <a:r>
              <a:t/>
            </a:r>
            <a:endParaRPr sz="2400"/>
          </a:p>
          <a:p>
            <a:pPr indent="-381000" lvl="0" marL="457200" rtl="0" algn="l">
              <a:spcBef>
                <a:spcPts val="0"/>
              </a:spcBef>
              <a:spcAft>
                <a:spcPts val="0"/>
              </a:spcAft>
              <a:buSzPts val="2400"/>
              <a:buChar char="●"/>
            </a:pPr>
            <a:r>
              <a:rPr lang="da" sz="2400"/>
              <a:t>Hvad tænker I om pigens oplevelser?</a:t>
            </a:r>
            <a:endParaRPr sz="2400"/>
          </a:p>
          <a:p>
            <a:pPr indent="-381000" lvl="0" marL="457200" rtl="0" algn="l">
              <a:spcBef>
                <a:spcPts val="0"/>
              </a:spcBef>
              <a:spcAft>
                <a:spcPts val="0"/>
              </a:spcAft>
              <a:buSzPts val="2400"/>
              <a:buChar char="●"/>
            </a:pPr>
            <a:r>
              <a:rPr lang="da" sz="2400"/>
              <a:t>Hvorfor er der ikke nogen, der har sagt fra?</a:t>
            </a:r>
            <a:endParaRPr sz="2400"/>
          </a:p>
          <a:p>
            <a:pPr indent="-381000" lvl="0" marL="457200" rtl="0" algn="l">
              <a:spcBef>
                <a:spcPts val="0"/>
              </a:spcBef>
              <a:spcAft>
                <a:spcPts val="0"/>
              </a:spcAft>
              <a:buSzPts val="2400"/>
              <a:buChar char="●"/>
            </a:pPr>
            <a:r>
              <a:rPr lang="da" sz="2400"/>
              <a:t>Har I hørt om andre eksempler, hvor autoritet er blevet misbrugt?</a:t>
            </a:r>
            <a:endParaRPr sz="2400"/>
          </a:p>
          <a:p>
            <a:pPr indent="0" lvl="0" marL="0" rtl="0" algn="l">
              <a:spcBef>
                <a:spcPts val="0"/>
              </a:spcBef>
              <a:spcAft>
                <a:spcPts val="0"/>
              </a:spcAft>
              <a:buNone/>
            </a:pPr>
            <a:r>
              <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pic>
        <p:nvPicPr>
          <p:cNvPr id="98" name="Google Shape;98;p22"/>
          <p:cNvPicPr preferRelativeResize="0"/>
          <p:nvPr/>
        </p:nvPicPr>
        <p:blipFill rotWithShape="1">
          <a:blip r:embed="rId3">
            <a:alphaModFix/>
          </a:blip>
          <a:srcRect b="0" l="797" r="806" t="0"/>
          <a:stretch/>
        </p:blipFill>
        <p:spPr>
          <a:xfrm>
            <a:off x="5520950" y="1070675"/>
            <a:ext cx="2967600" cy="2983200"/>
          </a:xfrm>
          <a:prstGeom prst="ellipse">
            <a:avLst/>
          </a:prstGeom>
          <a:noFill/>
          <a:ln>
            <a:noFill/>
          </a:ln>
        </p:spPr>
      </p:pic>
      <p:sp>
        <p:nvSpPr>
          <p:cNvPr id="99" name="Google Shape;99;p22"/>
          <p:cNvSpPr txBox="1"/>
          <p:nvPr>
            <p:ph type="title"/>
          </p:nvPr>
        </p:nvSpPr>
        <p:spPr>
          <a:xfrm>
            <a:off x="339575" y="851900"/>
            <a:ext cx="4756200" cy="3420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da"/>
              <a:t>Hvad kendetegner en god autoritet?</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