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4"/>
  </p:normalViewPr>
  <p:slideViewPr>
    <p:cSldViewPr snapToGrid="0">
      <p:cViewPr varScale="1">
        <p:scale>
          <a:sx n="141" d="100"/>
          <a:sy n="141"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3ad6a58bf7_0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3ad6a58bf7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4a26ea87cf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4a26ea87cf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ad6a58bf7_0_1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3ad6a58bf7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ad6a58bf7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ad6a58bf7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a26ea87cf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4a26ea87cf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4a26ea87cf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4a26ea87cf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lpasset layout">
  <p:cSld name="AUTOLAYOUT">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3"/>
          <p:cNvSpPr txBox="1">
            <a:spLocks noGrp="1"/>
          </p:cNvSpPr>
          <p:nvPr>
            <p:ph type="ctrTitle"/>
          </p:nvPr>
        </p:nvSpPr>
        <p:spPr>
          <a:xfrm>
            <a:off x="1837575" y="1251525"/>
            <a:ext cx="5445900" cy="26406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4000"/>
              <a:buNone/>
              <a:defRPr sz="4000" b="1">
                <a:solidFill>
                  <a:srgbClr val="FFFFFF"/>
                </a:solidFill>
              </a:defRPr>
            </a:lvl1pPr>
            <a:lvl2pPr lvl="1" algn="ctr">
              <a:lnSpc>
                <a:spcPct val="100000"/>
              </a:lnSpc>
              <a:spcBef>
                <a:spcPts val="0"/>
              </a:spcBef>
              <a:spcAft>
                <a:spcPts val="0"/>
              </a:spcAft>
              <a:buClr>
                <a:srgbClr val="FFFFFF"/>
              </a:buClr>
              <a:buSzPts val="4000"/>
              <a:buNone/>
              <a:defRPr sz="4000" b="1">
                <a:solidFill>
                  <a:srgbClr val="FFFFFF"/>
                </a:solidFill>
              </a:defRPr>
            </a:lvl2pPr>
            <a:lvl3pPr lvl="2" algn="ctr">
              <a:lnSpc>
                <a:spcPct val="100000"/>
              </a:lnSpc>
              <a:spcBef>
                <a:spcPts val="0"/>
              </a:spcBef>
              <a:spcAft>
                <a:spcPts val="0"/>
              </a:spcAft>
              <a:buClr>
                <a:srgbClr val="FFFFFF"/>
              </a:buClr>
              <a:buSzPts val="4000"/>
              <a:buNone/>
              <a:defRPr sz="4000" b="1">
                <a:solidFill>
                  <a:srgbClr val="FFFFFF"/>
                </a:solidFill>
              </a:defRPr>
            </a:lvl3pPr>
            <a:lvl4pPr lvl="3" algn="ctr">
              <a:lnSpc>
                <a:spcPct val="100000"/>
              </a:lnSpc>
              <a:spcBef>
                <a:spcPts val="0"/>
              </a:spcBef>
              <a:spcAft>
                <a:spcPts val="0"/>
              </a:spcAft>
              <a:buClr>
                <a:srgbClr val="FFFFFF"/>
              </a:buClr>
              <a:buSzPts val="4000"/>
              <a:buNone/>
              <a:defRPr sz="4000" b="1">
                <a:solidFill>
                  <a:srgbClr val="FFFFFF"/>
                </a:solidFill>
              </a:defRPr>
            </a:lvl4pPr>
            <a:lvl5pPr lvl="4" algn="ctr">
              <a:lnSpc>
                <a:spcPct val="100000"/>
              </a:lnSpc>
              <a:spcBef>
                <a:spcPts val="0"/>
              </a:spcBef>
              <a:spcAft>
                <a:spcPts val="0"/>
              </a:spcAft>
              <a:buClr>
                <a:srgbClr val="FFFFFF"/>
              </a:buClr>
              <a:buSzPts val="4000"/>
              <a:buNone/>
              <a:defRPr sz="4000" b="1">
                <a:solidFill>
                  <a:srgbClr val="FFFFFF"/>
                </a:solidFill>
              </a:defRPr>
            </a:lvl5pPr>
            <a:lvl6pPr lvl="5" algn="ctr">
              <a:lnSpc>
                <a:spcPct val="100000"/>
              </a:lnSpc>
              <a:spcBef>
                <a:spcPts val="0"/>
              </a:spcBef>
              <a:spcAft>
                <a:spcPts val="0"/>
              </a:spcAft>
              <a:buClr>
                <a:srgbClr val="FFFFFF"/>
              </a:buClr>
              <a:buSzPts val="4000"/>
              <a:buNone/>
              <a:defRPr sz="4000" b="1">
                <a:solidFill>
                  <a:srgbClr val="FFFFFF"/>
                </a:solidFill>
              </a:defRPr>
            </a:lvl6pPr>
            <a:lvl7pPr lvl="6" algn="ctr">
              <a:lnSpc>
                <a:spcPct val="100000"/>
              </a:lnSpc>
              <a:spcBef>
                <a:spcPts val="0"/>
              </a:spcBef>
              <a:spcAft>
                <a:spcPts val="0"/>
              </a:spcAft>
              <a:buClr>
                <a:srgbClr val="FFFFFF"/>
              </a:buClr>
              <a:buSzPts val="4000"/>
              <a:buNone/>
              <a:defRPr sz="4000" b="1">
                <a:solidFill>
                  <a:srgbClr val="FFFFFF"/>
                </a:solidFill>
              </a:defRPr>
            </a:lvl7pPr>
            <a:lvl8pPr lvl="7" algn="ctr">
              <a:lnSpc>
                <a:spcPct val="100000"/>
              </a:lnSpc>
              <a:spcBef>
                <a:spcPts val="0"/>
              </a:spcBef>
              <a:spcAft>
                <a:spcPts val="0"/>
              </a:spcAft>
              <a:buClr>
                <a:srgbClr val="FFFFFF"/>
              </a:buClr>
              <a:buSzPts val="4000"/>
              <a:buNone/>
              <a:defRPr sz="4000" b="1">
                <a:solidFill>
                  <a:srgbClr val="FFFFFF"/>
                </a:solidFill>
              </a:defRPr>
            </a:lvl8pPr>
            <a:lvl9pPr lvl="8" algn="ctr">
              <a:lnSpc>
                <a:spcPct val="100000"/>
              </a:lnSpc>
              <a:spcBef>
                <a:spcPts val="0"/>
              </a:spcBef>
              <a:spcAft>
                <a:spcPts val="0"/>
              </a:spcAft>
              <a:buClr>
                <a:srgbClr val="FFFFFF"/>
              </a:buClr>
              <a:buSzPts val="4000"/>
              <a:buNone/>
              <a:defRPr sz="4000" b="1">
                <a:solidFill>
                  <a:srgbClr val="FFFFFF"/>
                </a:solidFil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lpasset layout 1">
  <p:cSld name="AUTOLAYOUT_1">
    <p:bg>
      <p:bgPr>
        <a:solidFill>
          <a:srgbClr val="FFFFFF"/>
        </a:solidFill>
        <a:effectLst/>
      </p:bgPr>
    </p:bg>
    <p:spTree>
      <p:nvGrpSpPr>
        <p:cNvPr id="1" name="Shape 54"/>
        <p:cNvGrpSpPr/>
        <p:nvPr/>
      </p:nvGrpSpPr>
      <p:grpSpPr>
        <a:xfrm>
          <a:off x="0" y="0"/>
          <a:ext cx="0" cy="0"/>
          <a:chOff x="0" y="0"/>
          <a:chExt cx="0" cy="0"/>
        </a:xfrm>
      </p:grpSpPr>
      <p:sp>
        <p:nvSpPr>
          <p:cNvPr id="55" name="Google Shape;55;p14"/>
          <p:cNvSpPr/>
          <p:nvPr/>
        </p:nvSpPr>
        <p:spPr>
          <a:xfrm>
            <a:off x="0" y="0"/>
            <a:ext cx="914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4"/>
          <p:cNvSpPr txBox="1">
            <a:spLocks noGrp="1"/>
          </p:cNvSpPr>
          <p:nvPr>
            <p:ph type="title"/>
          </p:nvPr>
        </p:nvSpPr>
        <p:spPr>
          <a:xfrm>
            <a:off x="339575" y="851900"/>
            <a:ext cx="4756200" cy="34206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lt1"/>
              </a:buClr>
              <a:buSzPts val="3600"/>
              <a:buNone/>
              <a:defRPr sz="3600" b="1">
                <a:solidFill>
                  <a:schemeClr val="lt1"/>
                </a:solidFill>
              </a:defRPr>
            </a:lvl1pPr>
            <a:lvl2pPr lvl="1" algn="l">
              <a:lnSpc>
                <a:spcPct val="100000"/>
              </a:lnSpc>
              <a:spcBef>
                <a:spcPts val="0"/>
              </a:spcBef>
              <a:spcAft>
                <a:spcPts val="0"/>
              </a:spcAft>
              <a:buClr>
                <a:schemeClr val="lt1"/>
              </a:buClr>
              <a:buSzPts val="3600"/>
              <a:buNone/>
              <a:defRPr sz="3600" b="1">
                <a:solidFill>
                  <a:schemeClr val="lt1"/>
                </a:solidFill>
              </a:defRPr>
            </a:lvl2pPr>
            <a:lvl3pPr lvl="2" algn="l">
              <a:lnSpc>
                <a:spcPct val="100000"/>
              </a:lnSpc>
              <a:spcBef>
                <a:spcPts val="0"/>
              </a:spcBef>
              <a:spcAft>
                <a:spcPts val="0"/>
              </a:spcAft>
              <a:buClr>
                <a:schemeClr val="lt1"/>
              </a:buClr>
              <a:buSzPts val="3600"/>
              <a:buNone/>
              <a:defRPr sz="3600" b="1">
                <a:solidFill>
                  <a:schemeClr val="lt1"/>
                </a:solidFill>
              </a:defRPr>
            </a:lvl3pPr>
            <a:lvl4pPr lvl="3" algn="l">
              <a:lnSpc>
                <a:spcPct val="100000"/>
              </a:lnSpc>
              <a:spcBef>
                <a:spcPts val="0"/>
              </a:spcBef>
              <a:spcAft>
                <a:spcPts val="0"/>
              </a:spcAft>
              <a:buClr>
                <a:schemeClr val="lt1"/>
              </a:buClr>
              <a:buSzPts val="3600"/>
              <a:buNone/>
              <a:defRPr sz="3600" b="1">
                <a:solidFill>
                  <a:schemeClr val="lt1"/>
                </a:solidFill>
              </a:defRPr>
            </a:lvl4pPr>
            <a:lvl5pPr lvl="4" algn="l">
              <a:lnSpc>
                <a:spcPct val="100000"/>
              </a:lnSpc>
              <a:spcBef>
                <a:spcPts val="0"/>
              </a:spcBef>
              <a:spcAft>
                <a:spcPts val="0"/>
              </a:spcAft>
              <a:buClr>
                <a:schemeClr val="lt1"/>
              </a:buClr>
              <a:buSzPts val="3600"/>
              <a:buNone/>
              <a:defRPr sz="3600" b="1">
                <a:solidFill>
                  <a:schemeClr val="lt1"/>
                </a:solidFill>
              </a:defRPr>
            </a:lvl5pPr>
            <a:lvl6pPr lvl="5" algn="l">
              <a:lnSpc>
                <a:spcPct val="100000"/>
              </a:lnSpc>
              <a:spcBef>
                <a:spcPts val="0"/>
              </a:spcBef>
              <a:spcAft>
                <a:spcPts val="0"/>
              </a:spcAft>
              <a:buClr>
                <a:schemeClr val="lt1"/>
              </a:buClr>
              <a:buSzPts val="3600"/>
              <a:buNone/>
              <a:defRPr sz="3600" b="1">
                <a:solidFill>
                  <a:schemeClr val="lt1"/>
                </a:solidFill>
              </a:defRPr>
            </a:lvl6pPr>
            <a:lvl7pPr lvl="6" algn="l">
              <a:lnSpc>
                <a:spcPct val="100000"/>
              </a:lnSpc>
              <a:spcBef>
                <a:spcPts val="0"/>
              </a:spcBef>
              <a:spcAft>
                <a:spcPts val="0"/>
              </a:spcAft>
              <a:buClr>
                <a:schemeClr val="lt1"/>
              </a:buClr>
              <a:buSzPts val="3600"/>
              <a:buNone/>
              <a:defRPr sz="3600" b="1">
                <a:solidFill>
                  <a:schemeClr val="lt1"/>
                </a:solidFill>
              </a:defRPr>
            </a:lvl7pPr>
            <a:lvl8pPr lvl="7" algn="l">
              <a:lnSpc>
                <a:spcPct val="100000"/>
              </a:lnSpc>
              <a:spcBef>
                <a:spcPts val="0"/>
              </a:spcBef>
              <a:spcAft>
                <a:spcPts val="0"/>
              </a:spcAft>
              <a:buClr>
                <a:schemeClr val="lt1"/>
              </a:buClr>
              <a:buSzPts val="3600"/>
              <a:buNone/>
              <a:defRPr sz="3600" b="1">
                <a:solidFill>
                  <a:schemeClr val="lt1"/>
                </a:solidFill>
              </a:defRPr>
            </a:lvl8pPr>
            <a:lvl9pPr lvl="8" algn="l">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57" name="Google Shape;57;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lpasset layout 2">
  <p:cSld name="AUTOLAYOUT_2">
    <p:bg>
      <p:bgPr>
        <a:solidFill>
          <a:srgbClr val="FFFFFF"/>
        </a:solidFill>
        <a:effectLst/>
      </p:bgPr>
    </p:bg>
    <p:spTree>
      <p:nvGrpSpPr>
        <p:cNvPr id="1" name="Shape 58"/>
        <p:cNvGrpSpPr/>
        <p:nvPr/>
      </p:nvGrpSpPr>
      <p:grpSpPr>
        <a:xfrm>
          <a:off x="0" y="0"/>
          <a:ext cx="0" cy="0"/>
          <a:chOff x="0" y="0"/>
          <a:chExt cx="0" cy="0"/>
        </a:xfrm>
      </p:grpSpPr>
      <p:sp>
        <p:nvSpPr>
          <p:cNvPr id="59" name="Google Shape;59;p15"/>
          <p:cNvSpPr/>
          <p:nvPr/>
        </p:nvSpPr>
        <p:spPr>
          <a:xfrm>
            <a:off x="0" y="0"/>
            <a:ext cx="914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5037500" y="751050"/>
            <a:ext cx="3641400" cy="36414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txBox="1">
            <a:spLocks noGrp="1"/>
          </p:cNvSpPr>
          <p:nvPr>
            <p:ph type="title"/>
          </p:nvPr>
        </p:nvSpPr>
        <p:spPr>
          <a:xfrm>
            <a:off x="5172950" y="923700"/>
            <a:ext cx="3370500" cy="32961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62" name="Google Shape;62;p15"/>
          <p:cNvSpPr txBox="1">
            <a:spLocks noGrp="1"/>
          </p:cNvSpPr>
          <p:nvPr>
            <p:ph type="sldNum" idx="12"/>
          </p:nvPr>
        </p:nvSpPr>
        <p:spPr>
          <a:xfrm>
            <a:off x="8497999" y="4688759"/>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lpasset layout 3">
  <p:cSld name="AUTOLAYOUT_3">
    <p:bg>
      <p:bgPr>
        <a:solidFill>
          <a:srgbClr val="FFFFFF"/>
        </a:solidFill>
        <a:effectLst/>
      </p:bgPr>
    </p:bg>
    <p:spTree>
      <p:nvGrpSpPr>
        <p:cNvPr id="1" name="Shape 63"/>
        <p:cNvGrpSpPr/>
        <p:nvPr/>
      </p:nvGrpSpPr>
      <p:grpSpPr>
        <a:xfrm>
          <a:off x="0" y="0"/>
          <a:ext cx="0" cy="0"/>
          <a:chOff x="0" y="0"/>
          <a:chExt cx="0" cy="0"/>
        </a:xfrm>
      </p:grpSpPr>
      <p:sp>
        <p:nvSpPr>
          <p:cNvPr id="64" name="Google Shape;64;p16"/>
          <p:cNvSpPr/>
          <p:nvPr/>
        </p:nvSpPr>
        <p:spPr>
          <a:xfrm>
            <a:off x="0" y="0"/>
            <a:ext cx="914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6"/>
          <p:cNvSpPr txBox="1">
            <a:spLocks noGrp="1"/>
          </p:cNvSpPr>
          <p:nvPr>
            <p:ph type="ctrTitle"/>
          </p:nvPr>
        </p:nvSpPr>
        <p:spPr>
          <a:xfrm>
            <a:off x="1866900" y="1981200"/>
            <a:ext cx="5362500" cy="11811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chemeClr val="lt1"/>
              </a:buClr>
              <a:buSzPts val="4000"/>
              <a:buNone/>
              <a:defRPr sz="4000" b="1">
                <a:solidFill>
                  <a:schemeClr val="lt1"/>
                </a:solidFill>
              </a:defRPr>
            </a:lvl1pPr>
            <a:lvl2pPr lvl="1" algn="ctr">
              <a:lnSpc>
                <a:spcPct val="100000"/>
              </a:lnSpc>
              <a:spcBef>
                <a:spcPts val="0"/>
              </a:spcBef>
              <a:spcAft>
                <a:spcPts val="0"/>
              </a:spcAft>
              <a:buClr>
                <a:schemeClr val="lt1"/>
              </a:buClr>
              <a:buSzPts val="4000"/>
              <a:buNone/>
              <a:defRPr sz="4000" b="1">
                <a:solidFill>
                  <a:schemeClr val="lt1"/>
                </a:solidFill>
              </a:defRPr>
            </a:lvl2pPr>
            <a:lvl3pPr lvl="2" algn="ctr">
              <a:lnSpc>
                <a:spcPct val="100000"/>
              </a:lnSpc>
              <a:spcBef>
                <a:spcPts val="0"/>
              </a:spcBef>
              <a:spcAft>
                <a:spcPts val="0"/>
              </a:spcAft>
              <a:buClr>
                <a:schemeClr val="lt1"/>
              </a:buClr>
              <a:buSzPts val="4000"/>
              <a:buNone/>
              <a:defRPr sz="4000" b="1">
                <a:solidFill>
                  <a:schemeClr val="lt1"/>
                </a:solidFill>
              </a:defRPr>
            </a:lvl3pPr>
            <a:lvl4pPr lvl="3" algn="ctr">
              <a:lnSpc>
                <a:spcPct val="100000"/>
              </a:lnSpc>
              <a:spcBef>
                <a:spcPts val="0"/>
              </a:spcBef>
              <a:spcAft>
                <a:spcPts val="0"/>
              </a:spcAft>
              <a:buClr>
                <a:schemeClr val="lt1"/>
              </a:buClr>
              <a:buSzPts val="4000"/>
              <a:buNone/>
              <a:defRPr sz="4000" b="1">
                <a:solidFill>
                  <a:schemeClr val="lt1"/>
                </a:solidFill>
              </a:defRPr>
            </a:lvl4pPr>
            <a:lvl5pPr lvl="4" algn="ctr">
              <a:lnSpc>
                <a:spcPct val="100000"/>
              </a:lnSpc>
              <a:spcBef>
                <a:spcPts val="0"/>
              </a:spcBef>
              <a:spcAft>
                <a:spcPts val="0"/>
              </a:spcAft>
              <a:buClr>
                <a:schemeClr val="lt1"/>
              </a:buClr>
              <a:buSzPts val="4000"/>
              <a:buNone/>
              <a:defRPr sz="4000" b="1">
                <a:solidFill>
                  <a:schemeClr val="lt1"/>
                </a:solidFill>
              </a:defRPr>
            </a:lvl5pPr>
            <a:lvl6pPr lvl="5" algn="ctr">
              <a:lnSpc>
                <a:spcPct val="100000"/>
              </a:lnSpc>
              <a:spcBef>
                <a:spcPts val="0"/>
              </a:spcBef>
              <a:spcAft>
                <a:spcPts val="0"/>
              </a:spcAft>
              <a:buClr>
                <a:schemeClr val="lt1"/>
              </a:buClr>
              <a:buSzPts val="4000"/>
              <a:buNone/>
              <a:defRPr sz="4000" b="1">
                <a:solidFill>
                  <a:schemeClr val="lt1"/>
                </a:solidFill>
              </a:defRPr>
            </a:lvl6pPr>
            <a:lvl7pPr lvl="6" algn="ctr">
              <a:lnSpc>
                <a:spcPct val="100000"/>
              </a:lnSpc>
              <a:spcBef>
                <a:spcPts val="0"/>
              </a:spcBef>
              <a:spcAft>
                <a:spcPts val="0"/>
              </a:spcAft>
              <a:buClr>
                <a:schemeClr val="lt1"/>
              </a:buClr>
              <a:buSzPts val="4000"/>
              <a:buNone/>
              <a:defRPr sz="4000" b="1">
                <a:solidFill>
                  <a:schemeClr val="lt1"/>
                </a:solidFill>
              </a:defRPr>
            </a:lvl7pPr>
            <a:lvl8pPr lvl="7" algn="ctr">
              <a:lnSpc>
                <a:spcPct val="100000"/>
              </a:lnSpc>
              <a:spcBef>
                <a:spcPts val="0"/>
              </a:spcBef>
              <a:spcAft>
                <a:spcPts val="0"/>
              </a:spcAft>
              <a:buClr>
                <a:schemeClr val="lt1"/>
              </a:buClr>
              <a:buSzPts val="4000"/>
              <a:buNone/>
              <a:defRPr sz="4000" b="1">
                <a:solidFill>
                  <a:schemeClr val="lt1"/>
                </a:solidFill>
              </a:defRPr>
            </a:lvl8pPr>
            <a:lvl9pPr lvl="8" algn="ctr">
              <a:lnSpc>
                <a:spcPct val="100000"/>
              </a:lnSpc>
              <a:spcBef>
                <a:spcPts val="0"/>
              </a:spcBef>
              <a:spcAft>
                <a:spcPts val="0"/>
              </a:spcAft>
              <a:buClr>
                <a:schemeClr val="lt1"/>
              </a:buClr>
              <a:buSzPts val="4000"/>
              <a:buNone/>
              <a:defRPr sz="4000" b="1">
                <a:solidFill>
                  <a:schemeClr val="lt1"/>
                </a:solidFill>
              </a:defRPr>
            </a:lvl9pPr>
          </a:lstStyle>
          <a:p>
            <a:endParaRPr/>
          </a:p>
        </p:txBody>
      </p:sp>
      <p:sp>
        <p:nvSpPr>
          <p:cNvPr id="66" name="Google Shape;66;p16"/>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da"/>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a"/>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ideo" Target="https://www.youtube.com/embed/9g4totGFlcQ?feature=oembed"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ideo" Target="https://www.youtube.com/embed/aFYsJYPye94?feature=oembed"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ideo" Target="https://www.youtube.com/embed/6Yrr8DC2_28?feature=oembed"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17"/>
          <p:cNvPicPr preferRelativeResize="0"/>
          <p:nvPr/>
        </p:nvPicPr>
        <p:blipFill rotWithShape="1">
          <a:blip r:embed="rId3">
            <a:alphaModFix amt="30000"/>
          </a:blip>
          <a:srcRect t="7813" b="7813"/>
          <a:stretch/>
        </p:blipFill>
        <p:spPr>
          <a:xfrm>
            <a:off x="75" y="0"/>
            <a:ext cx="9144000" cy="5143496"/>
          </a:xfrm>
          <a:prstGeom prst="rect">
            <a:avLst/>
          </a:prstGeom>
          <a:noFill/>
          <a:ln>
            <a:noFill/>
          </a:ln>
        </p:spPr>
      </p:pic>
      <p:sp>
        <p:nvSpPr>
          <p:cNvPr id="72" name="Google Shape;72;p17"/>
          <p:cNvSpPr/>
          <p:nvPr/>
        </p:nvSpPr>
        <p:spPr>
          <a:xfrm>
            <a:off x="1381125" y="1638325"/>
            <a:ext cx="6381900" cy="1866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7"/>
          <p:cNvSpPr txBox="1">
            <a:spLocks noGrp="1"/>
          </p:cNvSpPr>
          <p:nvPr>
            <p:ph type="ctrTitle"/>
          </p:nvPr>
        </p:nvSpPr>
        <p:spPr>
          <a:xfrm>
            <a:off x="1866900" y="1981200"/>
            <a:ext cx="5362500" cy="118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a"/>
              <a:t>Autoriteter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8"/>
          <p:cNvPicPr preferRelativeResize="0"/>
          <p:nvPr/>
        </p:nvPicPr>
        <p:blipFill rotWithShape="1">
          <a:blip r:embed="rId3">
            <a:alphaModFix amt="90000"/>
          </a:blip>
          <a:srcRect l="25455" r="16847" b="6173"/>
          <a:stretch/>
        </p:blipFill>
        <p:spPr>
          <a:xfrm>
            <a:off x="5677475" y="1015650"/>
            <a:ext cx="3288600" cy="3565500"/>
          </a:xfrm>
          <a:prstGeom prst="ellipse">
            <a:avLst/>
          </a:prstGeom>
          <a:noFill/>
          <a:ln>
            <a:noFill/>
          </a:ln>
        </p:spPr>
      </p:pic>
      <p:sp>
        <p:nvSpPr>
          <p:cNvPr id="79" name="Google Shape;79;p18"/>
          <p:cNvSpPr txBox="1">
            <a:spLocks noGrp="1"/>
          </p:cNvSpPr>
          <p:nvPr>
            <p:ph type="title"/>
          </p:nvPr>
        </p:nvSpPr>
        <p:spPr>
          <a:xfrm>
            <a:off x="107550" y="724975"/>
            <a:ext cx="5324400" cy="342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da" sz="4800" u="sng"/>
              <a:t>Hurtigskrivning</a:t>
            </a:r>
            <a:endParaRPr sz="4800" u="sng"/>
          </a:p>
          <a:p>
            <a:pPr marL="0" lvl="0" indent="0" algn="l" rtl="0">
              <a:spcBef>
                <a:spcPts val="0"/>
              </a:spcBef>
              <a:spcAft>
                <a:spcPts val="0"/>
              </a:spcAft>
              <a:buNone/>
            </a:pPr>
            <a:r>
              <a:rPr lang="da"/>
              <a:t>Hvad tænker du, når du hører ordet: autoritet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9"/>
          <p:cNvPicPr preferRelativeResize="0"/>
          <p:nvPr/>
        </p:nvPicPr>
        <p:blipFill rotWithShape="1">
          <a:blip r:embed="rId3">
            <a:alphaModFix/>
          </a:blip>
          <a:srcRect l="20779" r="20785"/>
          <a:stretch/>
        </p:blipFill>
        <p:spPr>
          <a:xfrm>
            <a:off x="200" y="0"/>
            <a:ext cx="4572001" cy="5143501"/>
          </a:xfrm>
          <a:prstGeom prst="rect">
            <a:avLst/>
          </a:prstGeom>
          <a:noFill/>
          <a:ln>
            <a:noFill/>
          </a:ln>
        </p:spPr>
      </p:pic>
      <p:sp>
        <p:nvSpPr>
          <p:cNvPr id="85" name="Google Shape;85;p19"/>
          <p:cNvSpPr txBox="1">
            <a:spLocks noGrp="1"/>
          </p:cNvSpPr>
          <p:nvPr>
            <p:ph type="title"/>
          </p:nvPr>
        </p:nvSpPr>
        <p:spPr>
          <a:xfrm>
            <a:off x="5052400" y="904375"/>
            <a:ext cx="3602400" cy="329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a" u="sng"/>
              <a:t>Konkrete autoriteter</a:t>
            </a:r>
            <a:endParaRPr u="sng"/>
          </a:p>
          <a:p>
            <a:pPr marL="0" lvl="0" indent="0" algn="ctr" rtl="0">
              <a:spcBef>
                <a:spcPts val="0"/>
              </a:spcBef>
              <a:spcAft>
                <a:spcPts val="0"/>
              </a:spcAft>
              <a:buNone/>
            </a:pPr>
            <a:r>
              <a:rPr lang="da"/>
              <a:t>Lav en liste med eksempler på autoriteter i din hverdag og i Danmark generelt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0"/>
          <p:cNvSpPr txBox="1">
            <a:spLocks noGrp="1"/>
          </p:cNvSpPr>
          <p:nvPr>
            <p:ph type="ctrTitle"/>
          </p:nvPr>
        </p:nvSpPr>
        <p:spPr>
          <a:xfrm>
            <a:off x="526200" y="1251525"/>
            <a:ext cx="8129700" cy="264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a" sz="2400" b="0">
                <a:solidFill>
                  <a:srgbClr val="FFFFFF"/>
                </a:solidFill>
              </a:rPr>
              <a:t>Autoritet; evne til legitimt at kunne bestemme andres handlinger, opfattelser eller tanker samt den eller det, der besidder denne egenskab. Autoritet forbindes som regel med en hierarkisk orden og anerkendes pga. en særlig værdighed, hellighed, oprindelse eller pga. sjældne evner, ufejlbarlighed, følelsesmæssig identifikation eller legalitet.</a:t>
            </a:r>
            <a:endParaRPr sz="24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3" name="MX eksperimentet #2: Tro mod autoriteter">
            <a:hlinkClick r:id="" action="ppaction://media"/>
            <a:extLst>
              <a:ext uri="{FF2B5EF4-FFF2-40B4-BE49-F238E27FC236}">
                <a16:creationId xmlns:a16="http://schemas.microsoft.com/office/drawing/2014/main" id="{56BAF405-D63C-B44F-A793-4EADC6D627CC}"/>
              </a:ext>
            </a:extLst>
          </p:cNvPr>
          <p:cNvPicPr>
            <a:picLocks noRot="1" noChangeAspect="1"/>
          </p:cNvPicPr>
          <p:nvPr>
            <a:videoFile r:link="rId1"/>
          </p:nvPr>
        </p:nvPicPr>
        <p:blipFill>
          <a:blip r:embed="rId4"/>
          <a:stretch>
            <a:fillRect/>
          </a:stretch>
        </p:blipFill>
        <p:spPr>
          <a:xfrm>
            <a:off x="1524000" y="857250"/>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2" name="My 3 year old must argue and debate everything!">
            <a:hlinkClick r:id="" action="ppaction://media"/>
            <a:extLst>
              <a:ext uri="{FF2B5EF4-FFF2-40B4-BE49-F238E27FC236}">
                <a16:creationId xmlns:a16="http://schemas.microsoft.com/office/drawing/2014/main" id="{4B2D90C9-B0EC-9142-983F-9EE78EF68850}"/>
              </a:ext>
            </a:extLst>
          </p:cNvPr>
          <p:cNvPicPr>
            <a:picLocks noRot="1" noChangeAspect="1"/>
          </p:cNvPicPr>
          <p:nvPr>
            <a:videoFile r:link="rId1"/>
          </p:nvPr>
        </p:nvPicPr>
        <p:blipFill>
          <a:blip r:embed="rId4"/>
          <a:stretch>
            <a:fillRect/>
          </a:stretch>
        </p:blipFill>
        <p:spPr>
          <a:xfrm>
            <a:off x="1657350" y="387350"/>
            <a:ext cx="5829300" cy="4368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2" name="LEVER FOR 15 KRONER PR DAG (sÃ¥ svÃ¦rt er det)">
            <a:hlinkClick r:id="" action="ppaction://media"/>
            <a:extLst>
              <a:ext uri="{FF2B5EF4-FFF2-40B4-BE49-F238E27FC236}">
                <a16:creationId xmlns:a16="http://schemas.microsoft.com/office/drawing/2014/main" id="{EF2AD3AD-A038-0B49-9700-C986B464D4B9}"/>
              </a:ext>
            </a:extLst>
          </p:cNvPr>
          <p:cNvPicPr>
            <a:picLocks noRot="1" noChangeAspect="1"/>
          </p:cNvPicPr>
          <p:nvPr>
            <a:videoFile r:link="rId1"/>
          </p:nvPr>
        </p:nvPicPr>
        <p:blipFill>
          <a:blip r:embed="rId4"/>
          <a:stretch>
            <a:fillRect/>
          </a:stretch>
        </p:blipFill>
        <p:spPr>
          <a:xfrm>
            <a:off x="1524000" y="857250"/>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Words>
  <Application>Microsoft Macintosh PowerPoint</Application>
  <PresentationFormat>Skærmshow (16:9)</PresentationFormat>
  <Paragraphs>6</Paragraphs>
  <Slides>7</Slides>
  <Notes>7</Notes>
  <HiddenSlides>0</HiddenSlides>
  <MMClips>3</MMClips>
  <ScaleCrop>false</ScaleCrop>
  <HeadingPairs>
    <vt:vector size="6" baseType="variant">
      <vt:variant>
        <vt:lpstr>Benyttede skrifttyper</vt:lpstr>
      </vt:variant>
      <vt:variant>
        <vt:i4>1</vt:i4>
      </vt:variant>
      <vt:variant>
        <vt:lpstr>Tema</vt:lpstr>
      </vt:variant>
      <vt:variant>
        <vt:i4>1</vt:i4>
      </vt:variant>
      <vt:variant>
        <vt:lpstr>Slidetitler</vt:lpstr>
      </vt:variant>
      <vt:variant>
        <vt:i4>7</vt:i4>
      </vt:variant>
    </vt:vector>
  </HeadingPairs>
  <TitlesOfParts>
    <vt:vector size="9" baseType="lpstr">
      <vt:lpstr>Arial</vt:lpstr>
      <vt:lpstr>Simple Light</vt:lpstr>
      <vt:lpstr>Autoriteter</vt:lpstr>
      <vt:lpstr>Hurtigskrivning Hvad tænker du, når du hører ordet: autoritet</vt:lpstr>
      <vt:lpstr>Konkrete autoriteter Lav en liste med eksempler på autoriteter i din hverdag og i Danmark generelt</vt:lpstr>
      <vt:lpstr>Autoritet; evne til legitimt at kunne bestemme andres handlinger, opfattelser eller tanker samt den eller det, der besidder denne egenskab. Autoritet forbindes som regel med en hierarkisk orden og anerkendes pga. en særlig værdighed, hellighed, oprindelse eller pga. sjældne evner, ufejlbarlighed, følelsesmæssig identifikation eller legalitet.</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Autoriteter</dc:title>
  <cp:lastModifiedBy>Torben Mathiesen</cp:lastModifiedBy>
  <cp:revision>1</cp:revision>
  <dcterms:modified xsi:type="dcterms:W3CDTF">2019-04-04T11:24:33Z</dcterms:modified>
</cp:coreProperties>
</file>