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4"/>
  </p:normalViewPr>
  <p:slideViewPr>
    <p:cSldViewPr snapToGrid="0">
      <p:cViewPr varScale="1">
        <p:scale>
          <a:sx n="141" d="100"/>
          <a:sy n="141" d="100"/>
        </p:scale>
        <p:origin x="80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4b7a21f60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4b7a21f60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4b7a21f60b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4b7a21f60b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b7a21f60b_0_2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4b7a21f60b_0_2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4b7a21f60b_0_3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4b7a21f60b_0_3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4b7a21f60b_0_3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4b7a21f60b_0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b7a21f60b_0_3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4b7a21f60b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lpasset layout 1">
  <p:cSld name="AUTOLAYOUT_1">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3"/>
          <p:cNvSpPr txBox="1">
            <a:spLocks noGrp="1"/>
          </p:cNvSpPr>
          <p:nvPr>
            <p:ph type="body" idx="1"/>
          </p:nvPr>
        </p:nvSpPr>
        <p:spPr>
          <a:xfrm>
            <a:off x="3706450" y="2710350"/>
            <a:ext cx="3232800" cy="2157600"/>
          </a:xfrm>
          <a:prstGeom prst="rect">
            <a:avLst/>
          </a:prstGeom>
          <a:noFill/>
        </p:spPr>
        <p:txBody>
          <a:bodyPr spcFirstLastPara="1" wrap="square" lIns="91425" tIns="91425" rIns="91425" bIns="91425" anchor="t" anchorCtr="0"/>
          <a:lstStyle>
            <a:lvl1pPr marL="457200" lvl="0" indent="-330200" algn="l">
              <a:lnSpc>
                <a:spcPct val="115000"/>
              </a:lnSpc>
              <a:spcBef>
                <a:spcPts val="0"/>
              </a:spcBef>
              <a:spcAft>
                <a:spcPts val="0"/>
              </a:spcAft>
              <a:buClr>
                <a:schemeClr val="lt1"/>
              </a:buClr>
              <a:buSzPts val="1600"/>
              <a:buChar char="●"/>
              <a:defRPr sz="1600">
                <a:solidFill>
                  <a:schemeClr val="lt1"/>
                </a:solidFill>
              </a:defRPr>
            </a:lvl1pPr>
            <a:lvl2pPr marL="914400" lvl="1" indent="-317500" algn="l">
              <a:lnSpc>
                <a:spcPct val="115000"/>
              </a:lnSpc>
              <a:spcBef>
                <a:spcPts val="1600"/>
              </a:spcBef>
              <a:spcAft>
                <a:spcPts val="0"/>
              </a:spcAft>
              <a:buClr>
                <a:schemeClr val="lt1"/>
              </a:buClr>
              <a:buSzPts val="1400"/>
              <a:buChar char="○"/>
              <a:defRPr sz="1400">
                <a:solidFill>
                  <a:schemeClr val="lt1"/>
                </a:solidFill>
              </a:defRPr>
            </a:lvl2pPr>
            <a:lvl3pPr marL="1371600" lvl="2" indent="-317500" algn="l">
              <a:lnSpc>
                <a:spcPct val="115000"/>
              </a:lnSpc>
              <a:spcBef>
                <a:spcPts val="1600"/>
              </a:spcBef>
              <a:spcAft>
                <a:spcPts val="0"/>
              </a:spcAft>
              <a:buClr>
                <a:schemeClr val="lt1"/>
              </a:buClr>
              <a:buSzPts val="1400"/>
              <a:buChar char="■"/>
              <a:defRPr sz="1400">
                <a:solidFill>
                  <a:schemeClr val="lt1"/>
                </a:solidFill>
              </a:defRPr>
            </a:lvl3pPr>
            <a:lvl4pPr marL="1828800" lvl="3" indent="-317500" algn="l">
              <a:lnSpc>
                <a:spcPct val="115000"/>
              </a:lnSpc>
              <a:spcBef>
                <a:spcPts val="1600"/>
              </a:spcBef>
              <a:spcAft>
                <a:spcPts val="0"/>
              </a:spcAft>
              <a:buClr>
                <a:schemeClr val="lt1"/>
              </a:buClr>
              <a:buSzPts val="1400"/>
              <a:buChar char="●"/>
              <a:defRPr sz="1400">
                <a:solidFill>
                  <a:schemeClr val="lt1"/>
                </a:solidFill>
              </a:defRPr>
            </a:lvl4pPr>
            <a:lvl5pPr marL="2286000" lvl="4" indent="-317500" algn="l">
              <a:lnSpc>
                <a:spcPct val="115000"/>
              </a:lnSpc>
              <a:spcBef>
                <a:spcPts val="1600"/>
              </a:spcBef>
              <a:spcAft>
                <a:spcPts val="0"/>
              </a:spcAft>
              <a:buClr>
                <a:schemeClr val="lt1"/>
              </a:buClr>
              <a:buSzPts val="1400"/>
              <a:buChar char="○"/>
              <a:defRPr sz="1400">
                <a:solidFill>
                  <a:schemeClr val="lt1"/>
                </a:solidFill>
              </a:defRPr>
            </a:lvl5pPr>
            <a:lvl6pPr marL="2743200" lvl="5" indent="-317500" algn="l">
              <a:lnSpc>
                <a:spcPct val="115000"/>
              </a:lnSpc>
              <a:spcBef>
                <a:spcPts val="1600"/>
              </a:spcBef>
              <a:spcAft>
                <a:spcPts val="0"/>
              </a:spcAft>
              <a:buClr>
                <a:schemeClr val="lt1"/>
              </a:buClr>
              <a:buSzPts val="1400"/>
              <a:buChar char="■"/>
              <a:defRPr sz="1400">
                <a:solidFill>
                  <a:schemeClr val="lt1"/>
                </a:solidFill>
              </a:defRPr>
            </a:lvl6pPr>
            <a:lvl7pPr marL="3200400" lvl="6" indent="-317500" algn="l">
              <a:lnSpc>
                <a:spcPct val="115000"/>
              </a:lnSpc>
              <a:spcBef>
                <a:spcPts val="1600"/>
              </a:spcBef>
              <a:spcAft>
                <a:spcPts val="0"/>
              </a:spcAft>
              <a:buClr>
                <a:schemeClr val="lt1"/>
              </a:buClr>
              <a:buSzPts val="1400"/>
              <a:buChar char="●"/>
              <a:defRPr sz="1400">
                <a:solidFill>
                  <a:schemeClr val="lt1"/>
                </a:solidFill>
              </a:defRPr>
            </a:lvl7pPr>
            <a:lvl8pPr marL="3657600" lvl="7" indent="-317500" algn="l">
              <a:lnSpc>
                <a:spcPct val="115000"/>
              </a:lnSpc>
              <a:spcBef>
                <a:spcPts val="1600"/>
              </a:spcBef>
              <a:spcAft>
                <a:spcPts val="0"/>
              </a:spcAft>
              <a:buClr>
                <a:schemeClr val="lt1"/>
              </a:buClr>
              <a:buSzPts val="1400"/>
              <a:buChar char="○"/>
              <a:defRPr sz="1400">
                <a:solidFill>
                  <a:schemeClr val="lt1"/>
                </a:solidFill>
              </a:defRPr>
            </a:lvl8pPr>
            <a:lvl9pPr marL="4114800" lvl="8" indent="-317500" algn="l">
              <a:lnSpc>
                <a:spcPct val="115000"/>
              </a:lnSpc>
              <a:spcBef>
                <a:spcPts val="1600"/>
              </a:spcBef>
              <a:spcAft>
                <a:spcPts val="1600"/>
              </a:spcAft>
              <a:buClr>
                <a:schemeClr val="lt1"/>
              </a:buClr>
              <a:buSzPts val="1400"/>
              <a:buChar char="■"/>
              <a:defRPr sz="1400">
                <a:solidFill>
                  <a:schemeClr val="lt1"/>
                </a:solidFil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chemeClr val="lt1"/>
                </a:solidFill>
              </a:defRPr>
            </a:lvl1pPr>
            <a:lvl2pPr lvl="1" algn="r">
              <a:lnSpc>
                <a:spcPct val="100000"/>
              </a:lnSpc>
              <a:spcAft>
                <a:spcPts val="0"/>
              </a:spcAft>
              <a:buNone/>
              <a:defRPr sz="1000">
                <a:solidFill>
                  <a:schemeClr val="lt1"/>
                </a:solidFill>
              </a:defRPr>
            </a:lvl2pPr>
            <a:lvl3pPr lvl="2" algn="r">
              <a:lnSpc>
                <a:spcPct val="100000"/>
              </a:lnSpc>
              <a:spcAft>
                <a:spcPts val="0"/>
              </a:spcAft>
              <a:buNone/>
              <a:defRPr sz="1000">
                <a:solidFill>
                  <a:schemeClr val="lt1"/>
                </a:solidFill>
              </a:defRPr>
            </a:lvl3pPr>
            <a:lvl4pPr lvl="3" algn="r">
              <a:lnSpc>
                <a:spcPct val="100000"/>
              </a:lnSpc>
              <a:spcAft>
                <a:spcPts val="0"/>
              </a:spcAft>
              <a:buNone/>
              <a:defRPr sz="1000">
                <a:solidFill>
                  <a:schemeClr val="lt1"/>
                </a:solidFill>
              </a:defRPr>
            </a:lvl4pPr>
            <a:lvl5pPr lvl="4" algn="r">
              <a:lnSpc>
                <a:spcPct val="100000"/>
              </a:lnSpc>
              <a:spcAft>
                <a:spcPts val="0"/>
              </a:spcAft>
              <a:buNone/>
              <a:defRPr sz="1000">
                <a:solidFill>
                  <a:schemeClr val="lt1"/>
                </a:solidFill>
              </a:defRPr>
            </a:lvl5pPr>
            <a:lvl6pPr lvl="5" algn="r">
              <a:lnSpc>
                <a:spcPct val="100000"/>
              </a:lnSpc>
              <a:spcAft>
                <a:spcPts val="0"/>
              </a:spcAft>
              <a:buNone/>
              <a:defRPr sz="1000">
                <a:solidFill>
                  <a:schemeClr val="lt1"/>
                </a:solidFill>
              </a:defRPr>
            </a:lvl6pPr>
            <a:lvl7pPr lvl="6" algn="r">
              <a:lnSpc>
                <a:spcPct val="100000"/>
              </a:lnSpc>
              <a:spcAft>
                <a:spcPts val="0"/>
              </a:spcAft>
              <a:buNone/>
              <a:defRPr sz="1000">
                <a:solidFill>
                  <a:schemeClr val="lt1"/>
                </a:solidFill>
              </a:defRPr>
            </a:lvl7pPr>
            <a:lvl8pPr lvl="7" algn="r">
              <a:lnSpc>
                <a:spcPct val="100000"/>
              </a:lnSpc>
              <a:spcAft>
                <a:spcPts val="0"/>
              </a:spcAft>
              <a:buNone/>
              <a:defRPr sz="1000">
                <a:solidFill>
                  <a:schemeClr val="lt1"/>
                </a:solidFill>
              </a:defRPr>
            </a:lvl8pPr>
            <a:lvl9pPr lvl="8" algn="r">
              <a:lnSpc>
                <a:spcPct val="100000"/>
              </a:lnSpc>
              <a:spcAft>
                <a:spcPts val="0"/>
              </a:spcAft>
              <a:buNone/>
              <a:defRPr sz="1000">
                <a:solidFill>
                  <a:schemeClr val="lt1"/>
                </a:solidFill>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lpasset layout 2">
  <p:cSld name="AUTOLAYOUT_2">
    <p:bg>
      <p:bgPr>
        <a:solidFill>
          <a:srgbClr val="FFFFFF"/>
        </a:solidFill>
        <a:effectLst/>
      </p:bgPr>
    </p:bg>
    <p:spTree>
      <p:nvGrpSpPr>
        <p:cNvPr id="1" name="Shape 54"/>
        <p:cNvGrpSpPr/>
        <p:nvPr/>
      </p:nvGrpSpPr>
      <p:grpSpPr>
        <a:xfrm>
          <a:off x="0" y="0"/>
          <a:ext cx="0" cy="0"/>
          <a:chOff x="0" y="0"/>
          <a:chExt cx="0" cy="0"/>
        </a:xfrm>
      </p:grpSpPr>
      <p:sp>
        <p:nvSpPr>
          <p:cNvPr id="55" name="Google Shape;55;p14"/>
          <p:cNvSpPr/>
          <p:nvPr/>
        </p:nvSpPr>
        <p:spPr>
          <a:xfrm>
            <a:off x="0" y="0"/>
            <a:ext cx="914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4"/>
          <p:cNvSpPr/>
          <p:nvPr/>
        </p:nvSpPr>
        <p:spPr>
          <a:xfrm>
            <a:off x="3047650" y="0"/>
            <a:ext cx="60963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4"/>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616161"/>
                </a:solidFill>
              </a:defRPr>
            </a:lvl1pPr>
            <a:lvl2pPr lvl="1" algn="r">
              <a:lnSpc>
                <a:spcPct val="100000"/>
              </a:lnSpc>
              <a:spcAft>
                <a:spcPts val="0"/>
              </a:spcAft>
              <a:buNone/>
              <a:defRPr sz="1000">
                <a:solidFill>
                  <a:srgbClr val="616161"/>
                </a:solidFill>
              </a:defRPr>
            </a:lvl2pPr>
            <a:lvl3pPr lvl="2" algn="r">
              <a:lnSpc>
                <a:spcPct val="100000"/>
              </a:lnSpc>
              <a:spcAft>
                <a:spcPts val="0"/>
              </a:spcAft>
              <a:buNone/>
              <a:defRPr sz="1000">
                <a:solidFill>
                  <a:srgbClr val="616161"/>
                </a:solidFill>
              </a:defRPr>
            </a:lvl3pPr>
            <a:lvl4pPr lvl="3" algn="r">
              <a:lnSpc>
                <a:spcPct val="100000"/>
              </a:lnSpc>
              <a:spcAft>
                <a:spcPts val="0"/>
              </a:spcAft>
              <a:buNone/>
              <a:defRPr sz="1000">
                <a:solidFill>
                  <a:srgbClr val="616161"/>
                </a:solidFill>
              </a:defRPr>
            </a:lvl4pPr>
            <a:lvl5pPr lvl="4" algn="r">
              <a:lnSpc>
                <a:spcPct val="100000"/>
              </a:lnSpc>
              <a:spcAft>
                <a:spcPts val="0"/>
              </a:spcAft>
              <a:buNone/>
              <a:defRPr sz="1000">
                <a:solidFill>
                  <a:srgbClr val="616161"/>
                </a:solidFill>
              </a:defRPr>
            </a:lvl5pPr>
            <a:lvl6pPr lvl="5" algn="r">
              <a:lnSpc>
                <a:spcPct val="100000"/>
              </a:lnSpc>
              <a:spcAft>
                <a:spcPts val="0"/>
              </a:spcAft>
              <a:buNone/>
              <a:defRPr sz="1000">
                <a:solidFill>
                  <a:srgbClr val="616161"/>
                </a:solidFill>
              </a:defRPr>
            </a:lvl6pPr>
            <a:lvl7pPr lvl="6" algn="r">
              <a:lnSpc>
                <a:spcPct val="100000"/>
              </a:lnSpc>
              <a:spcAft>
                <a:spcPts val="0"/>
              </a:spcAft>
              <a:buNone/>
              <a:defRPr sz="1000">
                <a:solidFill>
                  <a:srgbClr val="616161"/>
                </a:solidFill>
              </a:defRPr>
            </a:lvl7pPr>
            <a:lvl8pPr lvl="7" algn="r">
              <a:lnSpc>
                <a:spcPct val="100000"/>
              </a:lnSpc>
              <a:spcAft>
                <a:spcPts val="0"/>
              </a:spcAft>
              <a:buNone/>
              <a:defRPr sz="1000">
                <a:solidFill>
                  <a:srgbClr val="616161"/>
                </a:solidFill>
              </a:defRPr>
            </a:lvl8pPr>
            <a:lvl9pPr lvl="8" algn="r">
              <a:lnSpc>
                <a:spcPct val="100000"/>
              </a:lnSpc>
              <a:spcAft>
                <a:spcPts val="0"/>
              </a:spcAft>
              <a:buNone/>
              <a:defRPr sz="1000">
                <a:solidFill>
                  <a:srgbClr val="616161"/>
                </a:solidFill>
              </a:defRPr>
            </a:lvl9pPr>
          </a:lstStyle>
          <a:p>
            <a:pPr marL="0" lvl="0" indent="0" algn="r" rtl="0">
              <a:spcBef>
                <a:spcPts val="0"/>
              </a:spcBef>
              <a:spcAft>
                <a:spcPts val="0"/>
              </a:spcAft>
              <a:buNone/>
            </a:pPr>
            <a:fld id="{00000000-1234-1234-1234-123412341234}" type="slidenum">
              <a:rPr lang="da"/>
              <a:t>‹nr.›</a:t>
            </a:fld>
            <a:endParaRPr/>
          </a:p>
        </p:txBody>
      </p:sp>
      <p:sp>
        <p:nvSpPr>
          <p:cNvPr id="58" name="Google Shape;58;p14"/>
          <p:cNvSpPr txBox="1">
            <a:spLocks noGrp="1"/>
          </p:cNvSpPr>
          <p:nvPr>
            <p:ph type="body" idx="1"/>
          </p:nvPr>
        </p:nvSpPr>
        <p:spPr>
          <a:xfrm>
            <a:off x="185350" y="632025"/>
            <a:ext cx="2683200" cy="3706500"/>
          </a:xfrm>
          <a:prstGeom prst="rect">
            <a:avLst/>
          </a:prstGeom>
          <a:noFill/>
        </p:spPr>
        <p:txBody>
          <a:bodyPr spcFirstLastPara="1" wrap="square" lIns="91425" tIns="91425" rIns="91425" bIns="91425" anchor="t" anchorCtr="0"/>
          <a:lstStyle>
            <a:lvl1pPr marL="457200" lvl="0" indent="-330200" algn="l">
              <a:lnSpc>
                <a:spcPct val="115000"/>
              </a:lnSpc>
              <a:spcBef>
                <a:spcPts val="0"/>
              </a:spcBef>
              <a:spcAft>
                <a:spcPts val="0"/>
              </a:spcAft>
              <a:buClr>
                <a:srgbClr val="FFFFFF"/>
              </a:buClr>
              <a:buSzPts val="1600"/>
              <a:buChar char="●"/>
              <a:defRPr sz="1600">
                <a:solidFill>
                  <a:srgbClr val="FFFFFF"/>
                </a:solidFill>
              </a:defRPr>
            </a:lvl1pPr>
            <a:lvl2pPr marL="914400" lvl="1" indent="-317500" algn="l">
              <a:lnSpc>
                <a:spcPct val="115000"/>
              </a:lnSpc>
              <a:spcBef>
                <a:spcPts val="1600"/>
              </a:spcBef>
              <a:spcAft>
                <a:spcPts val="0"/>
              </a:spcAft>
              <a:buClr>
                <a:srgbClr val="FFFFFF"/>
              </a:buClr>
              <a:buSzPts val="1400"/>
              <a:buChar char="○"/>
              <a:defRPr sz="1400">
                <a:solidFill>
                  <a:srgbClr val="FFFFFF"/>
                </a:solidFill>
              </a:defRPr>
            </a:lvl2pPr>
            <a:lvl3pPr marL="1371600" lvl="2" indent="-317500" algn="l">
              <a:lnSpc>
                <a:spcPct val="115000"/>
              </a:lnSpc>
              <a:spcBef>
                <a:spcPts val="1600"/>
              </a:spcBef>
              <a:spcAft>
                <a:spcPts val="0"/>
              </a:spcAft>
              <a:buClr>
                <a:srgbClr val="FFFFFF"/>
              </a:buClr>
              <a:buSzPts val="1400"/>
              <a:buChar char="■"/>
              <a:defRPr sz="1400">
                <a:solidFill>
                  <a:srgbClr val="FFFFFF"/>
                </a:solidFill>
              </a:defRPr>
            </a:lvl3pPr>
            <a:lvl4pPr marL="1828800" lvl="3" indent="-317500" algn="l">
              <a:lnSpc>
                <a:spcPct val="115000"/>
              </a:lnSpc>
              <a:spcBef>
                <a:spcPts val="1600"/>
              </a:spcBef>
              <a:spcAft>
                <a:spcPts val="0"/>
              </a:spcAft>
              <a:buClr>
                <a:srgbClr val="FFFFFF"/>
              </a:buClr>
              <a:buSzPts val="1400"/>
              <a:buChar char="●"/>
              <a:defRPr sz="1400">
                <a:solidFill>
                  <a:srgbClr val="FFFFFF"/>
                </a:solidFill>
              </a:defRPr>
            </a:lvl4pPr>
            <a:lvl5pPr marL="2286000" lvl="4" indent="-317500" algn="l">
              <a:lnSpc>
                <a:spcPct val="115000"/>
              </a:lnSpc>
              <a:spcBef>
                <a:spcPts val="1600"/>
              </a:spcBef>
              <a:spcAft>
                <a:spcPts val="0"/>
              </a:spcAft>
              <a:buClr>
                <a:srgbClr val="FFFFFF"/>
              </a:buClr>
              <a:buSzPts val="1400"/>
              <a:buChar char="○"/>
              <a:defRPr sz="1400">
                <a:solidFill>
                  <a:srgbClr val="FFFFFF"/>
                </a:solidFill>
              </a:defRPr>
            </a:lvl5pPr>
            <a:lvl6pPr marL="2743200" lvl="5" indent="-317500" algn="l">
              <a:lnSpc>
                <a:spcPct val="115000"/>
              </a:lnSpc>
              <a:spcBef>
                <a:spcPts val="1600"/>
              </a:spcBef>
              <a:spcAft>
                <a:spcPts val="0"/>
              </a:spcAft>
              <a:buClr>
                <a:srgbClr val="FFFFFF"/>
              </a:buClr>
              <a:buSzPts val="1400"/>
              <a:buChar char="■"/>
              <a:defRPr sz="1400">
                <a:solidFill>
                  <a:srgbClr val="FFFFFF"/>
                </a:solidFill>
              </a:defRPr>
            </a:lvl6pPr>
            <a:lvl7pPr marL="3200400" lvl="6" indent="-317500" algn="l">
              <a:lnSpc>
                <a:spcPct val="115000"/>
              </a:lnSpc>
              <a:spcBef>
                <a:spcPts val="1600"/>
              </a:spcBef>
              <a:spcAft>
                <a:spcPts val="0"/>
              </a:spcAft>
              <a:buClr>
                <a:srgbClr val="FFFFFF"/>
              </a:buClr>
              <a:buSzPts val="1400"/>
              <a:buChar char="●"/>
              <a:defRPr sz="1400">
                <a:solidFill>
                  <a:srgbClr val="FFFFFF"/>
                </a:solidFill>
              </a:defRPr>
            </a:lvl7pPr>
            <a:lvl8pPr marL="3657600" lvl="7" indent="-317500" algn="l">
              <a:lnSpc>
                <a:spcPct val="115000"/>
              </a:lnSpc>
              <a:spcBef>
                <a:spcPts val="1600"/>
              </a:spcBef>
              <a:spcAft>
                <a:spcPts val="0"/>
              </a:spcAft>
              <a:buClr>
                <a:srgbClr val="FFFFFF"/>
              </a:buClr>
              <a:buSzPts val="1400"/>
              <a:buChar char="○"/>
              <a:defRPr sz="1400">
                <a:solidFill>
                  <a:srgbClr val="FFFFFF"/>
                </a:solidFill>
              </a:defRPr>
            </a:lvl8pPr>
            <a:lvl9pPr marL="4114800" lvl="8" indent="-317500" algn="l">
              <a:lnSpc>
                <a:spcPct val="115000"/>
              </a:lnSpc>
              <a:spcBef>
                <a:spcPts val="1600"/>
              </a:spcBef>
              <a:spcAft>
                <a:spcPts val="1600"/>
              </a:spcAft>
              <a:buClr>
                <a:srgbClr val="FFFFFF"/>
              </a:buClr>
              <a:buSzPts val="1400"/>
              <a:buChar char="■"/>
              <a:defRPr sz="1400">
                <a:solidFill>
                  <a:srgbClr val="FFFFFF"/>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lpasset layout 3">
  <p:cSld name="AUTOLAYOUT_3">
    <p:bg>
      <p:bgPr>
        <a:solidFill>
          <a:srgbClr val="FFFFFF"/>
        </a:solidFill>
        <a:effectLst/>
      </p:bgPr>
    </p:bg>
    <p:spTree>
      <p:nvGrpSpPr>
        <p:cNvPr id="1" name="Shape 59"/>
        <p:cNvGrpSpPr/>
        <p:nvPr/>
      </p:nvGrpSpPr>
      <p:grpSpPr>
        <a:xfrm>
          <a:off x="0" y="0"/>
          <a:ext cx="0" cy="0"/>
          <a:chOff x="0" y="0"/>
          <a:chExt cx="0" cy="0"/>
        </a:xfrm>
      </p:grpSpPr>
      <p:sp>
        <p:nvSpPr>
          <p:cNvPr id="60" name="Google Shape;60;p15"/>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5"/>
          <p:cNvSpPr txBox="1">
            <a:spLocks noGrp="1"/>
          </p:cNvSpPr>
          <p:nvPr>
            <p:ph type="body" idx="1"/>
          </p:nvPr>
        </p:nvSpPr>
        <p:spPr>
          <a:xfrm>
            <a:off x="630075" y="992625"/>
            <a:ext cx="3777600" cy="3172200"/>
          </a:xfrm>
          <a:prstGeom prst="rect">
            <a:avLst/>
          </a:prstGeom>
          <a:noFill/>
        </p:spPr>
        <p:txBody>
          <a:bodyPr spcFirstLastPara="1" wrap="square" lIns="91425" tIns="91425" rIns="91425" bIns="91425" anchor="ctr" anchorCtr="0"/>
          <a:lstStyle>
            <a:lvl1pPr marL="457200" lvl="0" indent="-330200" algn="l">
              <a:lnSpc>
                <a:spcPct val="115000"/>
              </a:lnSpc>
              <a:spcBef>
                <a:spcPts val="0"/>
              </a:spcBef>
              <a:spcAft>
                <a:spcPts val="0"/>
              </a:spcAft>
              <a:buClr>
                <a:schemeClr val="dk2"/>
              </a:buClr>
              <a:buSzPts val="1600"/>
              <a:buChar char="●"/>
              <a:defRPr sz="1600">
                <a:solidFill>
                  <a:schemeClr val="dk2"/>
                </a:solidFill>
              </a:defRPr>
            </a:lvl1pPr>
            <a:lvl2pPr marL="914400" lvl="1" indent="-317500" algn="l">
              <a:lnSpc>
                <a:spcPct val="115000"/>
              </a:lnSpc>
              <a:spcBef>
                <a:spcPts val="1600"/>
              </a:spcBef>
              <a:spcAft>
                <a:spcPts val="0"/>
              </a:spcAft>
              <a:buClr>
                <a:schemeClr val="dk2"/>
              </a:buClr>
              <a:buSzPts val="1400"/>
              <a:buChar char="○"/>
              <a:defRPr sz="1400">
                <a:solidFill>
                  <a:schemeClr val="dk2"/>
                </a:solidFill>
              </a:defRPr>
            </a:lvl2pPr>
            <a:lvl3pPr marL="1371600" lvl="2" indent="-317500" algn="l">
              <a:lnSpc>
                <a:spcPct val="115000"/>
              </a:lnSpc>
              <a:spcBef>
                <a:spcPts val="1600"/>
              </a:spcBef>
              <a:spcAft>
                <a:spcPts val="0"/>
              </a:spcAft>
              <a:buClr>
                <a:schemeClr val="dk2"/>
              </a:buClr>
              <a:buSzPts val="1400"/>
              <a:buChar char="■"/>
              <a:defRPr sz="1400">
                <a:solidFill>
                  <a:schemeClr val="dk2"/>
                </a:solidFill>
              </a:defRPr>
            </a:lvl3pPr>
            <a:lvl4pPr marL="1828800" lvl="3" indent="-317500" algn="l">
              <a:lnSpc>
                <a:spcPct val="115000"/>
              </a:lnSpc>
              <a:spcBef>
                <a:spcPts val="1600"/>
              </a:spcBef>
              <a:spcAft>
                <a:spcPts val="0"/>
              </a:spcAft>
              <a:buClr>
                <a:schemeClr val="dk2"/>
              </a:buClr>
              <a:buSzPts val="1400"/>
              <a:buChar char="●"/>
              <a:defRPr sz="1400">
                <a:solidFill>
                  <a:schemeClr val="dk2"/>
                </a:solidFill>
              </a:defRPr>
            </a:lvl4pPr>
            <a:lvl5pPr marL="2286000" lvl="4" indent="-317500" algn="l">
              <a:lnSpc>
                <a:spcPct val="115000"/>
              </a:lnSpc>
              <a:spcBef>
                <a:spcPts val="1600"/>
              </a:spcBef>
              <a:spcAft>
                <a:spcPts val="0"/>
              </a:spcAft>
              <a:buClr>
                <a:schemeClr val="dk2"/>
              </a:buClr>
              <a:buSzPts val="1400"/>
              <a:buChar char="○"/>
              <a:defRPr sz="1400">
                <a:solidFill>
                  <a:schemeClr val="dk2"/>
                </a:solidFill>
              </a:defRPr>
            </a:lvl5pPr>
            <a:lvl6pPr marL="2743200" lvl="5" indent="-317500" algn="l">
              <a:lnSpc>
                <a:spcPct val="115000"/>
              </a:lnSpc>
              <a:spcBef>
                <a:spcPts val="1600"/>
              </a:spcBef>
              <a:spcAft>
                <a:spcPts val="0"/>
              </a:spcAft>
              <a:buClr>
                <a:schemeClr val="dk2"/>
              </a:buClr>
              <a:buSzPts val="1400"/>
              <a:buChar char="■"/>
              <a:defRPr sz="1400">
                <a:solidFill>
                  <a:schemeClr val="dk2"/>
                </a:solidFill>
              </a:defRPr>
            </a:lvl6pPr>
            <a:lvl7pPr marL="3200400" lvl="6" indent="-317500" algn="l">
              <a:lnSpc>
                <a:spcPct val="115000"/>
              </a:lnSpc>
              <a:spcBef>
                <a:spcPts val="1600"/>
              </a:spcBef>
              <a:spcAft>
                <a:spcPts val="0"/>
              </a:spcAft>
              <a:buClr>
                <a:schemeClr val="dk2"/>
              </a:buClr>
              <a:buSzPts val="1400"/>
              <a:buChar char="●"/>
              <a:defRPr sz="1400">
                <a:solidFill>
                  <a:schemeClr val="dk2"/>
                </a:solidFill>
              </a:defRPr>
            </a:lvl7pPr>
            <a:lvl8pPr marL="3657600" lvl="7" indent="-317500" algn="l">
              <a:lnSpc>
                <a:spcPct val="115000"/>
              </a:lnSpc>
              <a:spcBef>
                <a:spcPts val="1600"/>
              </a:spcBef>
              <a:spcAft>
                <a:spcPts val="0"/>
              </a:spcAft>
              <a:buClr>
                <a:schemeClr val="dk2"/>
              </a:buClr>
              <a:buSzPts val="1400"/>
              <a:buChar char="○"/>
              <a:defRPr sz="1400">
                <a:solidFill>
                  <a:schemeClr val="dk2"/>
                </a:solidFill>
              </a:defRPr>
            </a:lvl8pPr>
            <a:lvl9pPr marL="4114800" lvl="8" indent="-317500" algn="l">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chemeClr val="dk2"/>
                </a:solidFill>
              </a:defRPr>
            </a:lvl1pPr>
            <a:lvl2pPr lvl="1" algn="r">
              <a:lnSpc>
                <a:spcPct val="100000"/>
              </a:lnSpc>
              <a:spcAft>
                <a:spcPts val="0"/>
              </a:spcAft>
              <a:buNone/>
              <a:defRPr sz="1000">
                <a:solidFill>
                  <a:schemeClr val="dk2"/>
                </a:solidFill>
              </a:defRPr>
            </a:lvl2pPr>
            <a:lvl3pPr lvl="2" algn="r">
              <a:lnSpc>
                <a:spcPct val="100000"/>
              </a:lnSpc>
              <a:spcAft>
                <a:spcPts val="0"/>
              </a:spcAft>
              <a:buNone/>
              <a:defRPr sz="1000">
                <a:solidFill>
                  <a:schemeClr val="dk2"/>
                </a:solidFill>
              </a:defRPr>
            </a:lvl3pPr>
            <a:lvl4pPr lvl="3" algn="r">
              <a:lnSpc>
                <a:spcPct val="100000"/>
              </a:lnSpc>
              <a:spcAft>
                <a:spcPts val="0"/>
              </a:spcAft>
              <a:buNone/>
              <a:defRPr sz="1000">
                <a:solidFill>
                  <a:schemeClr val="dk2"/>
                </a:solidFill>
              </a:defRPr>
            </a:lvl4pPr>
            <a:lvl5pPr lvl="4" algn="r">
              <a:lnSpc>
                <a:spcPct val="100000"/>
              </a:lnSpc>
              <a:spcAft>
                <a:spcPts val="0"/>
              </a:spcAft>
              <a:buNone/>
              <a:defRPr sz="1000">
                <a:solidFill>
                  <a:schemeClr val="dk2"/>
                </a:solidFill>
              </a:defRPr>
            </a:lvl5pPr>
            <a:lvl6pPr lvl="5" algn="r">
              <a:lnSpc>
                <a:spcPct val="100000"/>
              </a:lnSpc>
              <a:spcAft>
                <a:spcPts val="0"/>
              </a:spcAft>
              <a:buNone/>
              <a:defRPr sz="1000">
                <a:solidFill>
                  <a:schemeClr val="dk2"/>
                </a:solidFill>
              </a:defRPr>
            </a:lvl6pPr>
            <a:lvl7pPr lvl="6" algn="r">
              <a:lnSpc>
                <a:spcPct val="100000"/>
              </a:lnSpc>
              <a:spcAft>
                <a:spcPts val="0"/>
              </a:spcAft>
              <a:buNone/>
              <a:defRPr sz="1000">
                <a:solidFill>
                  <a:schemeClr val="dk2"/>
                </a:solidFill>
              </a:defRPr>
            </a:lvl7pPr>
            <a:lvl8pPr lvl="7" algn="r">
              <a:lnSpc>
                <a:spcPct val="100000"/>
              </a:lnSpc>
              <a:spcAft>
                <a:spcPts val="0"/>
              </a:spcAft>
              <a:buNone/>
              <a:defRPr sz="1000">
                <a:solidFill>
                  <a:schemeClr val="dk2"/>
                </a:solidFill>
              </a:defRPr>
            </a:lvl8pPr>
            <a:lvl9pPr lvl="8" algn="r">
              <a:lnSpc>
                <a:spcPct val="100000"/>
              </a:lnSpc>
              <a:spcAft>
                <a:spcPts val="0"/>
              </a:spcAft>
              <a:buNone/>
              <a:defRPr sz="1000">
                <a:solidFill>
                  <a:schemeClr val="dk2"/>
                </a:solidFill>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lpasset layout 4">
  <p:cSld name="AUTOLAYOUT_4">
    <p:bg>
      <p:bgPr>
        <a:solidFill>
          <a:srgbClr val="FFFFFF"/>
        </a:solidFill>
        <a:effectLst/>
      </p:bgPr>
    </p:bg>
    <p:spTree>
      <p:nvGrpSpPr>
        <p:cNvPr id="1" name="Shape 63"/>
        <p:cNvGrpSpPr/>
        <p:nvPr/>
      </p:nvGrpSpPr>
      <p:grpSpPr>
        <a:xfrm>
          <a:off x="0" y="0"/>
          <a:ext cx="0" cy="0"/>
          <a:chOff x="0" y="0"/>
          <a:chExt cx="0" cy="0"/>
        </a:xfrm>
      </p:grpSpPr>
      <p:sp>
        <p:nvSpPr>
          <p:cNvPr id="64" name="Google Shape;64;p16"/>
          <p:cNvSpPr/>
          <p:nvPr/>
        </p:nvSpPr>
        <p:spPr>
          <a:xfrm>
            <a:off x="0" y="0"/>
            <a:ext cx="914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6"/>
          <p:cNvSpPr/>
          <p:nvPr/>
        </p:nvSpPr>
        <p:spPr>
          <a:xfrm>
            <a:off x="673800" y="539250"/>
            <a:ext cx="7796400" cy="4065000"/>
          </a:xfrm>
          <a:prstGeom prst="rect">
            <a:avLst/>
          </a:prstGeom>
          <a:solidFill>
            <a:srgbClr val="FFFFFF"/>
          </a:solidFill>
          <a:ln w="114300" cap="flat" cmpd="thinThick">
            <a:solidFill>
              <a:srgbClr val="FFFFFF"/>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6"/>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lpasset layout 5">
  <p:cSld name="AUTOLAYOUT_5">
    <p:bg>
      <p:bgPr>
        <a:solidFill>
          <a:srgbClr val="FFFFFF"/>
        </a:solidFill>
        <a:effectLst/>
      </p:bgPr>
    </p:bg>
    <p:spTree>
      <p:nvGrpSpPr>
        <p:cNvPr id="1" name="Shape 67"/>
        <p:cNvGrpSpPr/>
        <p:nvPr/>
      </p:nvGrpSpPr>
      <p:grpSpPr>
        <a:xfrm>
          <a:off x="0" y="0"/>
          <a:ext cx="0" cy="0"/>
          <a:chOff x="0" y="0"/>
          <a:chExt cx="0" cy="0"/>
        </a:xfrm>
      </p:grpSpPr>
      <p:sp>
        <p:nvSpPr>
          <p:cNvPr id="68" name="Google Shape;68;p17"/>
          <p:cNvSpPr/>
          <p:nvPr/>
        </p:nvSpPr>
        <p:spPr>
          <a:xfrm>
            <a:off x="0" y="0"/>
            <a:ext cx="9144000" cy="5143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7"/>
          <p:cNvSpPr txBox="1">
            <a:spLocks noGrp="1"/>
          </p:cNvSpPr>
          <p:nvPr>
            <p:ph type="ctrTitle"/>
          </p:nvPr>
        </p:nvSpPr>
        <p:spPr>
          <a:xfrm>
            <a:off x="1837575" y="1251525"/>
            <a:ext cx="5445900" cy="2640600"/>
          </a:xfrm>
          <a:prstGeom prst="rect">
            <a:avLst/>
          </a:prstGeom>
          <a:noFill/>
        </p:spPr>
        <p:txBody>
          <a:bodyPr spcFirstLastPara="1" wrap="square" lIns="91425" tIns="91425" rIns="91425" bIns="91425" anchor="ctr" anchorCtr="0"/>
          <a:lstStyle>
            <a:lvl1pPr lvl="0" algn="ctr">
              <a:lnSpc>
                <a:spcPct val="100000"/>
              </a:lnSpc>
              <a:spcBef>
                <a:spcPts val="0"/>
              </a:spcBef>
              <a:spcAft>
                <a:spcPts val="0"/>
              </a:spcAft>
              <a:buClr>
                <a:srgbClr val="FFFFFF"/>
              </a:buClr>
              <a:buSzPts val="4000"/>
              <a:buNone/>
              <a:defRPr sz="4000" b="1">
                <a:solidFill>
                  <a:srgbClr val="FFFFFF"/>
                </a:solidFill>
              </a:defRPr>
            </a:lvl1pPr>
            <a:lvl2pPr lvl="1" algn="ctr">
              <a:lnSpc>
                <a:spcPct val="100000"/>
              </a:lnSpc>
              <a:spcBef>
                <a:spcPts val="0"/>
              </a:spcBef>
              <a:spcAft>
                <a:spcPts val="0"/>
              </a:spcAft>
              <a:buClr>
                <a:srgbClr val="FFFFFF"/>
              </a:buClr>
              <a:buSzPts val="4000"/>
              <a:buNone/>
              <a:defRPr sz="4000" b="1">
                <a:solidFill>
                  <a:srgbClr val="FFFFFF"/>
                </a:solidFill>
              </a:defRPr>
            </a:lvl2pPr>
            <a:lvl3pPr lvl="2" algn="ctr">
              <a:lnSpc>
                <a:spcPct val="100000"/>
              </a:lnSpc>
              <a:spcBef>
                <a:spcPts val="0"/>
              </a:spcBef>
              <a:spcAft>
                <a:spcPts val="0"/>
              </a:spcAft>
              <a:buClr>
                <a:srgbClr val="FFFFFF"/>
              </a:buClr>
              <a:buSzPts val="4000"/>
              <a:buNone/>
              <a:defRPr sz="4000" b="1">
                <a:solidFill>
                  <a:srgbClr val="FFFFFF"/>
                </a:solidFill>
              </a:defRPr>
            </a:lvl3pPr>
            <a:lvl4pPr lvl="3" algn="ctr">
              <a:lnSpc>
                <a:spcPct val="100000"/>
              </a:lnSpc>
              <a:spcBef>
                <a:spcPts val="0"/>
              </a:spcBef>
              <a:spcAft>
                <a:spcPts val="0"/>
              </a:spcAft>
              <a:buClr>
                <a:srgbClr val="FFFFFF"/>
              </a:buClr>
              <a:buSzPts val="4000"/>
              <a:buNone/>
              <a:defRPr sz="4000" b="1">
                <a:solidFill>
                  <a:srgbClr val="FFFFFF"/>
                </a:solidFill>
              </a:defRPr>
            </a:lvl4pPr>
            <a:lvl5pPr lvl="4" algn="ctr">
              <a:lnSpc>
                <a:spcPct val="100000"/>
              </a:lnSpc>
              <a:spcBef>
                <a:spcPts val="0"/>
              </a:spcBef>
              <a:spcAft>
                <a:spcPts val="0"/>
              </a:spcAft>
              <a:buClr>
                <a:srgbClr val="FFFFFF"/>
              </a:buClr>
              <a:buSzPts val="4000"/>
              <a:buNone/>
              <a:defRPr sz="4000" b="1">
                <a:solidFill>
                  <a:srgbClr val="FFFFFF"/>
                </a:solidFill>
              </a:defRPr>
            </a:lvl5pPr>
            <a:lvl6pPr lvl="5" algn="ctr">
              <a:lnSpc>
                <a:spcPct val="100000"/>
              </a:lnSpc>
              <a:spcBef>
                <a:spcPts val="0"/>
              </a:spcBef>
              <a:spcAft>
                <a:spcPts val="0"/>
              </a:spcAft>
              <a:buClr>
                <a:srgbClr val="FFFFFF"/>
              </a:buClr>
              <a:buSzPts val="4000"/>
              <a:buNone/>
              <a:defRPr sz="4000" b="1">
                <a:solidFill>
                  <a:srgbClr val="FFFFFF"/>
                </a:solidFill>
              </a:defRPr>
            </a:lvl6pPr>
            <a:lvl7pPr lvl="6" algn="ctr">
              <a:lnSpc>
                <a:spcPct val="100000"/>
              </a:lnSpc>
              <a:spcBef>
                <a:spcPts val="0"/>
              </a:spcBef>
              <a:spcAft>
                <a:spcPts val="0"/>
              </a:spcAft>
              <a:buClr>
                <a:srgbClr val="FFFFFF"/>
              </a:buClr>
              <a:buSzPts val="4000"/>
              <a:buNone/>
              <a:defRPr sz="4000" b="1">
                <a:solidFill>
                  <a:srgbClr val="FFFFFF"/>
                </a:solidFill>
              </a:defRPr>
            </a:lvl7pPr>
            <a:lvl8pPr lvl="7" algn="ctr">
              <a:lnSpc>
                <a:spcPct val="100000"/>
              </a:lnSpc>
              <a:spcBef>
                <a:spcPts val="0"/>
              </a:spcBef>
              <a:spcAft>
                <a:spcPts val="0"/>
              </a:spcAft>
              <a:buClr>
                <a:srgbClr val="FFFFFF"/>
              </a:buClr>
              <a:buSzPts val="4000"/>
              <a:buNone/>
              <a:defRPr sz="4000" b="1">
                <a:solidFill>
                  <a:srgbClr val="FFFFFF"/>
                </a:solidFill>
              </a:defRPr>
            </a:lvl8pPr>
            <a:lvl9pPr lvl="8" algn="ctr">
              <a:lnSpc>
                <a:spcPct val="100000"/>
              </a:lnSpc>
              <a:spcBef>
                <a:spcPts val="0"/>
              </a:spcBef>
              <a:spcAft>
                <a:spcPts val="0"/>
              </a:spcAft>
              <a:buClr>
                <a:srgbClr val="FFFFFF"/>
              </a:buClr>
              <a:buSzPts val="4000"/>
              <a:buNone/>
              <a:defRPr sz="4000" b="1">
                <a:solidFill>
                  <a:srgbClr val="FFFFFF"/>
                </a:solidFill>
              </a:defRPr>
            </a:lvl9pPr>
          </a:lstStyle>
          <a:p>
            <a:endParaRPr/>
          </a:p>
        </p:txBody>
      </p:sp>
      <p:sp>
        <p:nvSpPr>
          <p:cNvPr id="70" name="Google Shape;70;p17"/>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lpasset layout 6">
  <p:cSld name="AUTOLAYOUT_6">
    <p:bg>
      <p:bgPr>
        <a:solidFill>
          <a:srgbClr val="FFFFFF"/>
        </a:solidFill>
        <a:effectLst/>
      </p:bgPr>
    </p:bg>
    <p:spTree>
      <p:nvGrpSpPr>
        <p:cNvPr id="1" name="Shape 71"/>
        <p:cNvGrpSpPr/>
        <p:nvPr/>
      </p:nvGrpSpPr>
      <p:grpSpPr>
        <a:xfrm>
          <a:off x="0" y="0"/>
          <a:ext cx="0" cy="0"/>
          <a:chOff x="0" y="0"/>
          <a:chExt cx="0" cy="0"/>
        </a:xfrm>
      </p:grpSpPr>
      <p:sp>
        <p:nvSpPr>
          <p:cNvPr id="72" name="Google Shape;72;p18"/>
          <p:cNvSpPr/>
          <p:nvPr/>
        </p:nvSpPr>
        <p:spPr>
          <a:xfrm>
            <a:off x="0" y="0"/>
            <a:ext cx="9144000" cy="5143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8"/>
          <p:cNvSpPr txBox="1">
            <a:spLocks noGrp="1"/>
          </p:cNvSpPr>
          <p:nvPr>
            <p:ph type="ctrTitle"/>
          </p:nvPr>
        </p:nvSpPr>
        <p:spPr>
          <a:xfrm>
            <a:off x="1837575" y="1251525"/>
            <a:ext cx="5445900" cy="2640600"/>
          </a:xfrm>
          <a:prstGeom prst="rect">
            <a:avLst/>
          </a:prstGeom>
          <a:noFill/>
        </p:spPr>
        <p:txBody>
          <a:bodyPr spcFirstLastPara="1" wrap="square" lIns="91425" tIns="91425" rIns="91425" bIns="91425" anchor="ctr" anchorCtr="0"/>
          <a:lstStyle>
            <a:lvl1pPr lvl="0" algn="ctr">
              <a:lnSpc>
                <a:spcPct val="100000"/>
              </a:lnSpc>
              <a:spcBef>
                <a:spcPts val="0"/>
              </a:spcBef>
              <a:spcAft>
                <a:spcPts val="0"/>
              </a:spcAft>
              <a:buClr>
                <a:srgbClr val="FFFFFF"/>
              </a:buClr>
              <a:buSzPts val="4000"/>
              <a:buNone/>
              <a:defRPr sz="4000" b="1">
                <a:solidFill>
                  <a:srgbClr val="FFFFFF"/>
                </a:solidFill>
              </a:defRPr>
            </a:lvl1pPr>
            <a:lvl2pPr lvl="1" algn="ctr">
              <a:lnSpc>
                <a:spcPct val="100000"/>
              </a:lnSpc>
              <a:spcBef>
                <a:spcPts val="0"/>
              </a:spcBef>
              <a:spcAft>
                <a:spcPts val="0"/>
              </a:spcAft>
              <a:buClr>
                <a:srgbClr val="FFFFFF"/>
              </a:buClr>
              <a:buSzPts val="4000"/>
              <a:buNone/>
              <a:defRPr sz="4000" b="1">
                <a:solidFill>
                  <a:srgbClr val="FFFFFF"/>
                </a:solidFill>
              </a:defRPr>
            </a:lvl2pPr>
            <a:lvl3pPr lvl="2" algn="ctr">
              <a:lnSpc>
                <a:spcPct val="100000"/>
              </a:lnSpc>
              <a:spcBef>
                <a:spcPts val="0"/>
              </a:spcBef>
              <a:spcAft>
                <a:spcPts val="0"/>
              </a:spcAft>
              <a:buClr>
                <a:srgbClr val="FFFFFF"/>
              </a:buClr>
              <a:buSzPts val="4000"/>
              <a:buNone/>
              <a:defRPr sz="4000" b="1">
                <a:solidFill>
                  <a:srgbClr val="FFFFFF"/>
                </a:solidFill>
              </a:defRPr>
            </a:lvl3pPr>
            <a:lvl4pPr lvl="3" algn="ctr">
              <a:lnSpc>
                <a:spcPct val="100000"/>
              </a:lnSpc>
              <a:spcBef>
                <a:spcPts val="0"/>
              </a:spcBef>
              <a:spcAft>
                <a:spcPts val="0"/>
              </a:spcAft>
              <a:buClr>
                <a:srgbClr val="FFFFFF"/>
              </a:buClr>
              <a:buSzPts val="4000"/>
              <a:buNone/>
              <a:defRPr sz="4000" b="1">
                <a:solidFill>
                  <a:srgbClr val="FFFFFF"/>
                </a:solidFill>
              </a:defRPr>
            </a:lvl4pPr>
            <a:lvl5pPr lvl="4" algn="ctr">
              <a:lnSpc>
                <a:spcPct val="100000"/>
              </a:lnSpc>
              <a:spcBef>
                <a:spcPts val="0"/>
              </a:spcBef>
              <a:spcAft>
                <a:spcPts val="0"/>
              </a:spcAft>
              <a:buClr>
                <a:srgbClr val="FFFFFF"/>
              </a:buClr>
              <a:buSzPts val="4000"/>
              <a:buNone/>
              <a:defRPr sz="4000" b="1">
                <a:solidFill>
                  <a:srgbClr val="FFFFFF"/>
                </a:solidFill>
              </a:defRPr>
            </a:lvl5pPr>
            <a:lvl6pPr lvl="5" algn="ctr">
              <a:lnSpc>
                <a:spcPct val="100000"/>
              </a:lnSpc>
              <a:spcBef>
                <a:spcPts val="0"/>
              </a:spcBef>
              <a:spcAft>
                <a:spcPts val="0"/>
              </a:spcAft>
              <a:buClr>
                <a:srgbClr val="FFFFFF"/>
              </a:buClr>
              <a:buSzPts val="4000"/>
              <a:buNone/>
              <a:defRPr sz="4000" b="1">
                <a:solidFill>
                  <a:srgbClr val="FFFFFF"/>
                </a:solidFill>
              </a:defRPr>
            </a:lvl6pPr>
            <a:lvl7pPr lvl="6" algn="ctr">
              <a:lnSpc>
                <a:spcPct val="100000"/>
              </a:lnSpc>
              <a:spcBef>
                <a:spcPts val="0"/>
              </a:spcBef>
              <a:spcAft>
                <a:spcPts val="0"/>
              </a:spcAft>
              <a:buClr>
                <a:srgbClr val="FFFFFF"/>
              </a:buClr>
              <a:buSzPts val="4000"/>
              <a:buNone/>
              <a:defRPr sz="4000" b="1">
                <a:solidFill>
                  <a:srgbClr val="FFFFFF"/>
                </a:solidFill>
              </a:defRPr>
            </a:lvl7pPr>
            <a:lvl8pPr lvl="7" algn="ctr">
              <a:lnSpc>
                <a:spcPct val="100000"/>
              </a:lnSpc>
              <a:spcBef>
                <a:spcPts val="0"/>
              </a:spcBef>
              <a:spcAft>
                <a:spcPts val="0"/>
              </a:spcAft>
              <a:buClr>
                <a:srgbClr val="FFFFFF"/>
              </a:buClr>
              <a:buSzPts val="4000"/>
              <a:buNone/>
              <a:defRPr sz="4000" b="1">
                <a:solidFill>
                  <a:srgbClr val="FFFFFF"/>
                </a:solidFill>
              </a:defRPr>
            </a:lvl8pPr>
            <a:lvl9pPr lvl="8" algn="ctr">
              <a:lnSpc>
                <a:spcPct val="100000"/>
              </a:lnSpc>
              <a:spcBef>
                <a:spcPts val="0"/>
              </a:spcBef>
              <a:spcAft>
                <a:spcPts val="0"/>
              </a:spcAft>
              <a:buClr>
                <a:srgbClr val="FFFFFF"/>
              </a:buClr>
              <a:buSzPts val="4000"/>
              <a:buNone/>
              <a:defRPr sz="4000" b="1">
                <a:solidFill>
                  <a:srgbClr val="FFFFFF"/>
                </a:solidFill>
              </a:defRPr>
            </a:lvl9pPr>
          </a:lstStyle>
          <a:p>
            <a:endParaRPr/>
          </a:p>
        </p:txBody>
      </p:sp>
      <p:sp>
        <p:nvSpPr>
          <p:cNvPr id="74" name="Google Shape;74;p18"/>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a"/>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da"/>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79" name="Google Shape;79;p19"/>
          <p:cNvPicPr preferRelativeResize="0"/>
          <p:nvPr/>
        </p:nvPicPr>
        <p:blipFill rotWithShape="1">
          <a:blip r:embed="rId3">
            <a:alphaModFix amt="50000"/>
          </a:blip>
          <a:srcRect t="7813" b="7813"/>
          <a:stretch/>
        </p:blipFill>
        <p:spPr>
          <a:xfrm>
            <a:off x="0" y="0"/>
            <a:ext cx="9144003" cy="5143496"/>
          </a:xfrm>
          <a:prstGeom prst="rect">
            <a:avLst/>
          </a:prstGeom>
          <a:noFill/>
          <a:ln>
            <a:noFill/>
          </a:ln>
        </p:spPr>
      </p:pic>
      <p:sp>
        <p:nvSpPr>
          <p:cNvPr id="80" name="Google Shape;80;p19"/>
          <p:cNvSpPr txBox="1">
            <a:spLocks noGrp="1"/>
          </p:cNvSpPr>
          <p:nvPr>
            <p:ph type="ctrTitle"/>
          </p:nvPr>
        </p:nvSpPr>
        <p:spPr>
          <a:xfrm>
            <a:off x="1837575" y="1251525"/>
            <a:ext cx="5445900" cy="2640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a"/>
              <a:t>Myndigheder som autoriteter</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20"/>
          <p:cNvPicPr preferRelativeResize="0"/>
          <p:nvPr/>
        </p:nvPicPr>
        <p:blipFill rotWithShape="1">
          <a:blip r:embed="rId3">
            <a:alphaModFix/>
          </a:blip>
          <a:srcRect l="4245" r="4254"/>
          <a:stretch/>
        </p:blipFill>
        <p:spPr>
          <a:xfrm>
            <a:off x="0" y="0"/>
            <a:ext cx="9144004" cy="5143497"/>
          </a:xfrm>
          <a:prstGeom prst="rect">
            <a:avLst/>
          </a:prstGeom>
          <a:noFill/>
          <a:ln>
            <a:noFill/>
          </a:ln>
        </p:spPr>
      </p:pic>
      <p:sp>
        <p:nvSpPr>
          <p:cNvPr id="86" name="Google Shape;86;p20"/>
          <p:cNvSpPr/>
          <p:nvPr/>
        </p:nvSpPr>
        <p:spPr>
          <a:xfrm>
            <a:off x="3392150" y="2409200"/>
            <a:ext cx="3861300" cy="273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0"/>
          <p:cNvSpPr txBox="1">
            <a:spLocks noGrp="1"/>
          </p:cNvSpPr>
          <p:nvPr>
            <p:ph type="body" idx="1"/>
          </p:nvPr>
        </p:nvSpPr>
        <p:spPr>
          <a:xfrm>
            <a:off x="3706450" y="2710350"/>
            <a:ext cx="3232800" cy="21576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a"/>
              <a:t>Men Peter og Johannes svarede: »Døm selv, om det er rigtigt over for Gud at adlyde jer mere end ham;  men vi kan ikke lade være at tale om, hvad vi har set og hørt.« Apg. 4, 19-20</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21"/>
          <p:cNvPicPr preferRelativeResize="0"/>
          <p:nvPr/>
        </p:nvPicPr>
        <p:blipFill rotWithShape="1">
          <a:blip r:embed="rId3">
            <a:alphaModFix/>
          </a:blip>
          <a:srcRect l="10475" r="10467"/>
          <a:stretch/>
        </p:blipFill>
        <p:spPr>
          <a:xfrm>
            <a:off x="3047650" y="0"/>
            <a:ext cx="6096351" cy="5143501"/>
          </a:xfrm>
          <a:prstGeom prst="rect">
            <a:avLst/>
          </a:prstGeom>
          <a:noFill/>
          <a:ln>
            <a:noFill/>
          </a:ln>
        </p:spPr>
      </p:pic>
      <p:sp>
        <p:nvSpPr>
          <p:cNvPr id="93" name="Google Shape;93;p21"/>
          <p:cNvSpPr txBox="1">
            <a:spLocks noGrp="1"/>
          </p:cNvSpPr>
          <p:nvPr>
            <p:ph type="body" idx="1"/>
          </p:nvPr>
        </p:nvSpPr>
        <p:spPr>
          <a:xfrm>
            <a:off x="185350" y="632025"/>
            <a:ext cx="2683200" cy="3706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a"/>
              <a:t>“Alle skal underordne sig under de myndigheder, som står over dem, for der findes ingen myndighed, som ikke er fra Gud, og de, som findes, er forordnet af Gud. Den, som sætter sig op imod dem, der har en myndighed, står derfor Guds ordning imod, og de, der gør det, vil pådrage sig dom.” Rom 7, 1-2</a:t>
            </a:r>
            <a:endParaRPr/>
          </a:p>
        </p:txBody>
      </p:sp>
      <p:sp>
        <p:nvSpPr>
          <p:cNvPr id="94" name="Google Shape;94;p21"/>
          <p:cNvSpPr/>
          <p:nvPr/>
        </p:nvSpPr>
        <p:spPr>
          <a:xfrm rot="5400000">
            <a:off x="-150" y="150"/>
            <a:ext cx="715200" cy="714900"/>
          </a:xfrm>
          <a:prstGeom prst="rtTriangle">
            <a:avLst/>
          </a:prstGeom>
          <a:solidFill>
            <a:srgbClr val="FFFFFF">
              <a:alpha val="43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22"/>
          <p:cNvPicPr preferRelativeResize="0"/>
          <p:nvPr/>
        </p:nvPicPr>
        <p:blipFill rotWithShape="1">
          <a:blip r:embed="rId3">
            <a:alphaModFix/>
          </a:blip>
          <a:srcRect l="17426" r="17426"/>
          <a:stretch/>
        </p:blipFill>
        <p:spPr>
          <a:xfrm>
            <a:off x="5022750" y="835500"/>
            <a:ext cx="3397200" cy="3478200"/>
          </a:xfrm>
          <a:prstGeom prst="ellipse">
            <a:avLst/>
          </a:prstGeom>
          <a:noFill/>
          <a:ln>
            <a:noFill/>
          </a:ln>
        </p:spPr>
      </p:pic>
      <p:sp>
        <p:nvSpPr>
          <p:cNvPr id="100" name="Google Shape;100;p22"/>
          <p:cNvSpPr txBox="1">
            <a:spLocks noGrp="1"/>
          </p:cNvSpPr>
          <p:nvPr>
            <p:ph type="body" idx="1"/>
          </p:nvPr>
        </p:nvSpPr>
        <p:spPr>
          <a:xfrm>
            <a:off x="630075" y="992625"/>
            <a:ext cx="3777600" cy="3172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da" sz="2400">
                <a:solidFill>
                  <a:srgbClr val="000000"/>
                </a:solidFill>
              </a:rPr>
              <a:t>Spørgsmål</a:t>
            </a:r>
            <a:endParaRPr sz="2400">
              <a:solidFill>
                <a:srgbClr val="000000"/>
              </a:solidFill>
            </a:endParaRPr>
          </a:p>
          <a:p>
            <a:pPr marL="0" lvl="0" indent="0" algn="l" rtl="0">
              <a:spcBef>
                <a:spcPts val="1600"/>
              </a:spcBef>
              <a:spcAft>
                <a:spcPts val="0"/>
              </a:spcAft>
              <a:buNone/>
            </a:pPr>
            <a:r>
              <a:rPr lang="da"/>
              <a:t>Hvad betyder det, at alle myndigheder er fra Gud?</a:t>
            </a:r>
            <a:endParaRPr/>
          </a:p>
          <a:p>
            <a:pPr marL="0" lvl="0" indent="0" algn="l" rtl="0">
              <a:spcBef>
                <a:spcPts val="1600"/>
              </a:spcBef>
              <a:spcAft>
                <a:spcPts val="0"/>
              </a:spcAft>
              <a:buNone/>
            </a:pPr>
            <a:r>
              <a:rPr lang="da"/>
              <a:t>Kan I komme med eksempler, hvor I ikke synes, at myndigheder i DK handler om om de var fra Gud?</a:t>
            </a:r>
            <a:endParaRPr/>
          </a:p>
          <a:p>
            <a:pPr marL="0" lvl="0" indent="0" algn="l" rtl="0">
              <a:spcBef>
                <a:spcPts val="1600"/>
              </a:spcBef>
              <a:spcAft>
                <a:spcPts val="1600"/>
              </a:spcAft>
              <a:buNone/>
            </a:pPr>
            <a:r>
              <a:rPr lang="da"/>
              <a:t>Hvornår er det i orden ikke at gøre, hvad myndighederne siger?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23"/>
          <p:cNvPicPr preferRelativeResize="0"/>
          <p:nvPr/>
        </p:nvPicPr>
        <p:blipFill rotWithShape="1">
          <a:blip r:embed="rId3">
            <a:alphaModFix/>
          </a:blip>
          <a:srcRect t="10894" b="10894"/>
          <a:stretch/>
        </p:blipFill>
        <p:spPr>
          <a:xfrm>
            <a:off x="673800" y="539250"/>
            <a:ext cx="7796400" cy="4065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2" name="765661243.mp4">
            <a:hlinkClick r:id="" action="ppaction://media"/>
            <a:extLst>
              <a:ext uri="{FF2B5EF4-FFF2-40B4-BE49-F238E27FC236}">
                <a16:creationId xmlns:a16="http://schemas.microsoft.com/office/drawing/2014/main" id="{813A3B40-DD10-6A48-A22B-B4B01CF0F7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8000" y="285750"/>
            <a:ext cx="8128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6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5"/>
          <p:cNvPicPr preferRelativeResize="0"/>
          <p:nvPr/>
        </p:nvPicPr>
        <p:blipFill rotWithShape="1">
          <a:blip r:embed="rId3">
            <a:alphaModFix amt="50000"/>
          </a:blip>
          <a:srcRect t="7813" b="7813"/>
          <a:stretch/>
        </p:blipFill>
        <p:spPr>
          <a:xfrm>
            <a:off x="0" y="0"/>
            <a:ext cx="9144003" cy="5143496"/>
          </a:xfrm>
          <a:prstGeom prst="rect">
            <a:avLst/>
          </a:prstGeom>
          <a:noFill/>
          <a:ln>
            <a:noFill/>
          </a:ln>
        </p:spPr>
      </p:pic>
      <p:sp>
        <p:nvSpPr>
          <p:cNvPr id="116" name="Google Shape;116;p25"/>
          <p:cNvSpPr txBox="1">
            <a:spLocks noGrp="1"/>
          </p:cNvSpPr>
          <p:nvPr>
            <p:ph type="ctrTitle"/>
          </p:nvPr>
        </p:nvSpPr>
        <p:spPr>
          <a:xfrm>
            <a:off x="1837575" y="1251525"/>
            <a:ext cx="5445900" cy="2640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a"/>
              <a:t>Klassedebat</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171</Words>
  <Application>Microsoft Macintosh PowerPoint</Application>
  <PresentationFormat>Skærmshow (16:9)</PresentationFormat>
  <Paragraphs>8</Paragraphs>
  <Slides>7</Slides>
  <Notes>7</Notes>
  <HiddenSlides>0</HiddenSlides>
  <MMClips>1</MMClips>
  <ScaleCrop>false</ScaleCrop>
  <HeadingPairs>
    <vt:vector size="6" baseType="variant">
      <vt:variant>
        <vt:lpstr>Benyttede skrifttyper</vt:lpstr>
      </vt:variant>
      <vt:variant>
        <vt:i4>1</vt:i4>
      </vt:variant>
      <vt:variant>
        <vt:lpstr>Tema</vt:lpstr>
      </vt:variant>
      <vt:variant>
        <vt:i4>1</vt:i4>
      </vt:variant>
      <vt:variant>
        <vt:lpstr>Slidetitler</vt:lpstr>
      </vt:variant>
      <vt:variant>
        <vt:i4>7</vt:i4>
      </vt:variant>
    </vt:vector>
  </HeadingPairs>
  <TitlesOfParts>
    <vt:vector size="9" baseType="lpstr">
      <vt:lpstr>Arial</vt:lpstr>
      <vt:lpstr>Simple Light</vt:lpstr>
      <vt:lpstr>Myndigheder som autoriteter</vt:lpstr>
      <vt:lpstr>PowerPoint-præsentation</vt:lpstr>
      <vt:lpstr>PowerPoint-præsentation</vt:lpstr>
      <vt:lpstr>PowerPoint-præsentation</vt:lpstr>
      <vt:lpstr>PowerPoint-præsentation</vt:lpstr>
      <vt:lpstr>PowerPoint-præsentation</vt:lpstr>
      <vt:lpstr>Klassedebat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Myndigheder som autoriteter</dc:title>
  <cp:lastModifiedBy>Torben Mathiesen</cp:lastModifiedBy>
  <cp:revision>1</cp:revision>
  <dcterms:modified xsi:type="dcterms:W3CDTF">2019-03-28T10:29:53Z</dcterms:modified>
</cp:coreProperties>
</file>